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322" r:id="rId9"/>
    <p:sldId id="323"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27" r:id="rId62"/>
    <p:sldId id="359" r:id="rId63"/>
    <p:sldId id="360" r:id="rId64"/>
    <p:sldId id="361" r:id="rId65"/>
    <p:sldId id="363" r:id="rId66"/>
    <p:sldId id="364" r:id="rId67"/>
    <p:sldId id="365" r:id="rId68"/>
    <p:sldId id="366" r:id="rId69"/>
    <p:sldId id="367" r:id="rId70"/>
    <p:sldId id="379" r:id="rId71"/>
    <p:sldId id="380" r:id="rId72"/>
    <p:sldId id="381" r:id="rId73"/>
    <p:sldId id="382" r:id="rId74"/>
    <p:sldId id="368" r:id="rId75"/>
    <p:sldId id="362" r:id="rId76"/>
    <p:sldId id="369" r:id="rId77"/>
    <p:sldId id="370" r:id="rId78"/>
    <p:sldId id="371" r:id="rId79"/>
    <p:sldId id="372" r:id="rId80"/>
    <p:sldId id="373" r:id="rId81"/>
    <p:sldId id="374" r:id="rId82"/>
    <p:sldId id="375"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84" r:id="rId100"/>
    <p:sldId id="438" r:id="rId101"/>
    <p:sldId id="439" r:id="rId102"/>
    <p:sldId id="440" r:id="rId103"/>
    <p:sldId id="441" r:id="rId104"/>
    <p:sldId id="442" r:id="rId105"/>
    <p:sldId id="443" r:id="rId106"/>
    <p:sldId id="385" r:id="rId107"/>
    <p:sldId id="386" r:id="rId108"/>
    <p:sldId id="387" r:id="rId109"/>
    <p:sldId id="388" r:id="rId110"/>
    <p:sldId id="389" r:id="rId111"/>
    <p:sldId id="390" r:id="rId112"/>
    <p:sldId id="391" r:id="rId113"/>
    <p:sldId id="392" r:id="rId114"/>
    <p:sldId id="393" r:id="rId115"/>
    <p:sldId id="394" r:id="rId116"/>
    <p:sldId id="395" r:id="rId117"/>
    <p:sldId id="396" r:id="rId118"/>
    <p:sldId id="397" r:id="rId119"/>
    <p:sldId id="398" r:id="rId120"/>
    <p:sldId id="399" r:id="rId121"/>
    <p:sldId id="400" r:id="rId122"/>
    <p:sldId id="401" r:id="rId123"/>
    <p:sldId id="402" r:id="rId124"/>
    <p:sldId id="403" r:id="rId125"/>
    <p:sldId id="404" r:id="rId126"/>
    <p:sldId id="405" r:id="rId127"/>
    <p:sldId id="406" r:id="rId128"/>
    <p:sldId id="407" r:id="rId129"/>
    <p:sldId id="408" r:id="rId130"/>
    <p:sldId id="409" r:id="rId131"/>
    <p:sldId id="410" r:id="rId132"/>
    <p:sldId id="411" r:id="rId133"/>
    <p:sldId id="412" r:id="rId134"/>
    <p:sldId id="413" r:id="rId135"/>
    <p:sldId id="414" r:id="rId136"/>
    <p:sldId id="415" r:id="rId137"/>
    <p:sldId id="416" r:id="rId138"/>
    <p:sldId id="417" r:id="rId139"/>
    <p:sldId id="418" r:id="rId140"/>
    <p:sldId id="419" r:id="rId141"/>
    <p:sldId id="420" r:id="rId142"/>
    <p:sldId id="421" r:id="rId143"/>
    <p:sldId id="422" r:id="rId144"/>
    <p:sldId id="423" r:id="rId145"/>
    <p:sldId id="424" r:id="rId146"/>
    <p:sldId id="425" r:id="rId147"/>
    <p:sldId id="426" r:id="rId148"/>
    <p:sldId id="328" r:id="rId14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66"/>
    <a:srgbClr val="333300"/>
    <a:srgbClr val="003300"/>
    <a:srgbClr val="006600"/>
    <a:srgbClr val="FF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296" y="-1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0.wmf"/><Relationship Id="rId1"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NULL"/></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5" Type="http://schemas.openxmlformats.org/officeDocument/2006/relationships/image" Target="../media/image133.wmf"/><Relationship Id="rId4" Type="http://schemas.openxmlformats.org/officeDocument/2006/relationships/image" Target="../media/image13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4" Type="http://schemas.openxmlformats.org/officeDocument/2006/relationships/image" Target="../media/image14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 Id="rId6" Type="http://schemas.openxmlformats.org/officeDocument/2006/relationships/image" Target="../media/image149.wmf"/><Relationship Id="rId5" Type="http://schemas.openxmlformats.org/officeDocument/2006/relationships/image" Target="../media/image148.wmf"/><Relationship Id="rId4" Type="http://schemas.openxmlformats.org/officeDocument/2006/relationships/image" Target="../media/image147.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54.wmf"/><Relationship Id="rId1" Type="http://schemas.openxmlformats.org/officeDocument/2006/relationships/image" Target="../media/image253.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image" Target="../media/image267.wmf"/><Relationship Id="rId3" Type="http://schemas.openxmlformats.org/officeDocument/2006/relationships/image" Target="../media/image257.wmf"/><Relationship Id="rId7" Type="http://schemas.openxmlformats.org/officeDocument/2006/relationships/image" Target="../media/image261.wmf"/><Relationship Id="rId12" Type="http://schemas.openxmlformats.org/officeDocument/2006/relationships/image" Target="../media/image266.wmf"/><Relationship Id="rId2" Type="http://schemas.openxmlformats.org/officeDocument/2006/relationships/image" Target="../media/image256.wmf"/><Relationship Id="rId1" Type="http://schemas.openxmlformats.org/officeDocument/2006/relationships/image" Target="../media/image255.wmf"/><Relationship Id="rId6" Type="http://schemas.openxmlformats.org/officeDocument/2006/relationships/image" Target="../media/image260.wmf"/><Relationship Id="rId11" Type="http://schemas.openxmlformats.org/officeDocument/2006/relationships/image" Target="../media/image265.wmf"/><Relationship Id="rId5" Type="http://schemas.openxmlformats.org/officeDocument/2006/relationships/image" Target="../media/image259.wmf"/><Relationship Id="rId10" Type="http://schemas.openxmlformats.org/officeDocument/2006/relationships/image" Target="../media/image264.wmf"/><Relationship Id="rId4" Type="http://schemas.openxmlformats.org/officeDocument/2006/relationships/image" Target="../media/image258.wmf"/><Relationship Id="rId9" Type="http://schemas.openxmlformats.org/officeDocument/2006/relationships/image" Target="../media/image26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image" Target="../media/image27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0.wmf"/><Relationship Id="rId1" Type="http://schemas.openxmlformats.org/officeDocument/2006/relationships/image" Target="../media/image275.wmf"/><Relationship Id="rId6" Type="http://schemas.openxmlformats.org/officeDocument/2006/relationships/image" Target="../media/image279.wmf"/><Relationship Id="rId5" Type="http://schemas.openxmlformats.org/officeDocument/2006/relationships/image" Target="../media/image278.wmf"/><Relationship Id="rId4" Type="http://schemas.openxmlformats.org/officeDocument/2006/relationships/image" Target="../media/image277.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87.wmf"/><Relationship Id="rId3" Type="http://schemas.openxmlformats.org/officeDocument/2006/relationships/image" Target="../media/image282.wmf"/><Relationship Id="rId7" Type="http://schemas.openxmlformats.org/officeDocument/2006/relationships/image" Target="../media/image286.wmf"/><Relationship Id="rId2" Type="http://schemas.openxmlformats.org/officeDocument/2006/relationships/image" Target="../media/image281.wmf"/><Relationship Id="rId1" Type="http://schemas.openxmlformats.org/officeDocument/2006/relationships/image" Target="../media/image280.wmf"/><Relationship Id="rId6" Type="http://schemas.openxmlformats.org/officeDocument/2006/relationships/image" Target="../media/image285.wmf"/><Relationship Id="rId5" Type="http://schemas.openxmlformats.org/officeDocument/2006/relationships/image" Target="../media/image284.wmf"/><Relationship Id="rId4" Type="http://schemas.openxmlformats.org/officeDocument/2006/relationships/image" Target="../media/image28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 Id="rId5" Type="http://schemas.openxmlformats.org/officeDocument/2006/relationships/image" Target="../media/image292.wmf"/><Relationship Id="rId4" Type="http://schemas.openxmlformats.org/officeDocument/2006/relationships/image" Target="../media/image291.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300.wmf"/><Relationship Id="rId3" Type="http://schemas.openxmlformats.org/officeDocument/2006/relationships/image" Target="../media/image295.wmf"/><Relationship Id="rId7" Type="http://schemas.openxmlformats.org/officeDocument/2006/relationships/image" Target="../media/image299.wmf"/><Relationship Id="rId2" Type="http://schemas.openxmlformats.org/officeDocument/2006/relationships/image" Target="../media/image294.wmf"/><Relationship Id="rId1" Type="http://schemas.openxmlformats.org/officeDocument/2006/relationships/image" Target="../media/image293.wmf"/><Relationship Id="rId6" Type="http://schemas.openxmlformats.org/officeDocument/2006/relationships/image" Target="../media/image298.wmf"/><Relationship Id="rId5" Type="http://schemas.openxmlformats.org/officeDocument/2006/relationships/image" Target="../media/image297.wmf"/><Relationship Id="rId4" Type="http://schemas.openxmlformats.org/officeDocument/2006/relationships/image" Target="../media/image29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7.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wmf"/><Relationship Id="rId4" Type="http://schemas.openxmlformats.org/officeDocument/2006/relationships/image" Target="../media/image304.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07.wmf"/><Relationship Id="rId2" Type="http://schemas.openxmlformats.org/officeDocument/2006/relationships/image" Target="../media/image306.wmf"/><Relationship Id="rId1" Type="http://schemas.openxmlformats.org/officeDocument/2006/relationships/image" Target="../media/image305.wmf"/><Relationship Id="rId5" Type="http://schemas.openxmlformats.org/officeDocument/2006/relationships/image" Target="../media/image304.wmf"/><Relationship Id="rId4" Type="http://schemas.openxmlformats.org/officeDocument/2006/relationships/image" Target="../media/image308.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image" Target="../media/image309.wmf"/><Relationship Id="rId1" Type="http://schemas.openxmlformats.org/officeDocument/2006/relationships/image" Target="../media/image302.wmf"/><Relationship Id="rId6" Type="http://schemas.openxmlformats.org/officeDocument/2006/relationships/image" Target="../media/image313.wmf"/><Relationship Id="rId5" Type="http://schemas.openxmlformats.org/officeDocument/2006/relationships/image" Target="../media/image312.wmf"/><Relationship Id="rId4" Type="http://schemas.openxmlformats.org/officeDocument/2006/relationships/image" Target="../media/image311.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310.jpeg"/><Relationship Id="rId3" Type="http://schemas.openxmlformats.org/officeDocument/2006/relationships/image" Target="../media/image316.wmf"/><Relationship Id="rId7" Type="http://schemas.openxmlformats.org/officeDocument/2006/relationships/image" Target="../media/image319.wmf"/><Relationship Id="rId2" Type="http://schemas.openxmlformats.org/officeDocument/2006/relationships/image" Target="../media/image315.wmf"/><Relationship Id="rId1" Type="http://schemas.openxmlformats.org/officeDocument/2006/relationships/image" Target="../media/image314.wmf"/><Relationship Id="rId6" Type="http://schemas.openxmlformats.org/officeDocument/2006/relationships/image" Target="../media/image302.wmf"/><Relationship Id="rId11" Type="http://schemas.openxmlformats.org/officeDocument/2006/relationships/image" Target="../media/image322.wmf"/><Relationship Id="rId5" Type="http://schemas.openxmlformats.org/officeDocument/2006/relationships/image" Target="../media/image318.wmf"/><Relationship Id="rId10" Type="http://schemas.openxmlformats.org/officeDocument/2006/relationships/image" Target="../media/image321.wmf"/><Relationship Id="rId4" Type="http://schemas.openxmlformats.org/officeDocument/2006/relationships/image" Target="../media/image317.wmf"/><Relationship Id="rId9" Type="http://schemas.openxmlformats.org/officeDocument/2006/relationships/image" Target="../media/image320.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25.wmf"/><Relationship Id="rId2" Type="http://schemas.openxmlformats.org/officeDocument/2006/relationships/image" Target="../media/image324.wmf"/><Relationship Id="rId1" Type="http://schemas.openxmlformats.org/officeDocument/2006/relationships/image" Target="../media/image323.wmf"/><Relationship Id="rId6" Type="http://schemas.openxmlformats.org/officeDocument/2006/relationships/image" Target="../media/image328.wmf"/><Relationship Id="rId5" Type="http://schemas.openxmlformats.org/officeDocument/2006/relationships/image" Target="../media/image327.wmf"/><Relationship Id="rId4" Type="http://schemas.openxmlformats.org/officeDocument/2006/relationships/image" Target="../media/image326.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336.wmf"/><Relationship Id="rId3" Type="http://schemas.openxmlformats.org/officeDocument/2006/relationships/image" Target="../media/image331.wmf"/><Relationship Id="rId7" Type="http://schemas.openxmlformats.org/officeDocument/2006/relationships/image" Target="../media/image335.wmf"/><Relationship Id="rId2" Type="http://schemas.openxmlformats.org/officeDocument/2006/relationships/image" Target="../media/image330.wmf"/><Relationship Id="rId1" Type="http://schemas.openxmlformats.org/officeDocument/2006/relationships/image" Target="../media/image329.wmf"/><Relationship Id="rId6" Type="http://schemas.openxmlformats.org/officeDocument/2006/relationships/image" Target="../media/image334.wmf"/><Relationship Id="rId5" Type="http://schemas.openxmlformats.org/officeDocument/2006/relationships/image" Target="../media/image333.wmf"/><Relationship Id="rId4" Type="http://schemas.openxmlformats.org/officeDocument/2006/relationships/image" Target="../media/image332.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383.emf"/><Relationship Id="rId1" Type="http://schemas.openxmlformats.org/officeDocument/2006/relationships/image" Target="../media/image382.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385.emf"/><Relationship Id="rId1" Type="http://schemas.openxmlformats.org/officeDocument/2006/relationships/image" Target="../media/image384.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388.emf"/><Relationship Id="rId7" Type="http://schemas.openxmlformats.org/officeDocument/2006/relationships/image" Target="../media/image392.wmf"/><Relationship Id="rId2" Type="http://schemas.openxmlformats.org/officeDocument/2006/relationships/image" Target="../media/image387.emf"/><Relationship Id="rId1" Type="http://schemas.openxmlformats.org/officeDocument/2006/relationships/image" Target="../media/image386.emf"/><Relationship Id="rId6" Type="http://schemas.openxmlformats.org/officeDocument/2006/relationships/image" Target="../media/image391.wmf"/><Relationship Id="rId5" Type="http://schemas.openxmlformats.org/officeDocument/2006/relationships/image" Target="../media/image390.wmf"/><Relationship Id="rId4" Type="http://schemas.openxmlformats.org/officeDocument/2006/relationships/image" Target="../media/image389.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395.wmf"/><Relationship Id="rId2" Type="http://schemas.openxmlformats.org/officeDocument/2006/relationships/image" Target="../media/image394.emf"/><Relationship Id="rId1" Type="http://schemas.openxmlformats.org/officeDocument/2006/relationships/image" Target="../media/image393.emf"/><Relationship Id="rId4" Type="http://schemas.openxmlformats.org/officeDocument/2006/relationships/image" Target="../media/image39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9.wmf"/><Relationship Id="rId1" Type="http://schemas.openxmlformats.org/officeDocument/2006/relationships/image" Target="../media/image2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399.wmf"/><Relationship Id="rId2" Type="http://schemas.openxmlformats.org/officeDocument/2006/relationships/image" Target="../media/image398.wmf"/><Relationship Id="rId1" Type="http://schemas.openxmlformats.org/officeDocument/2006/relationships/image" Target="../media/image397.wmf"/><Relationship Id="rId4" Type="http://schemas.openxmlformats.org/officeDocument/2006/relationships/image" Target="../media/image400.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402.wmf"/><Relationship Id="rId1" Type="http://schemas.openxmlformats.org/officeDocument/2006/relationships/image" Target="../media/image401.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404.wmf"/><Relationship Id="rId1" Type="http://schemas.openxmlformats.org/officeDocument/2006/relationships/image" Target="../media/image403.e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412.wmf"/><Relationship Id="rId3" Type="http://schemas.openxmlformats.org/officeDocument/2006/relationships/image" Target="../media/image407.emf"/><Relationship Id="rId7" Type="http://schemas.openxmlformats.org/officeDocument/2006/relationships/image" Target="../media/image411.wmf"/><Relationship Id="rId2" Type="http://schemas.openxmlformats.org/officeDocument/2006/relationships/image" Target="../media/image406.wmf"/><Relationship Id="rId1" Type="http://schemas.openxmlformats.org/officeDocument/2006/relationships/image" Target="../media/image405.emf"/><Relationship Id="rId6" Type="http://schemas.openxmlformats.org/officeDocument/2006/relationships/image" Target="../media/image410.emf"/><Relationship Id="rId5" Type="http://schemas.openxmlformats.org/officeDocument/2006/relationships/image" Target="../media/image409.emf"/><Relationship Id="rId10" Type="http://schemas.openxmlformats.org/officeDocument/2006/relationships/image" Target="../media/image414.wmf"/><Relationship Id="rId4" Type="http://schemas.openxmlformats.org/officeDocument/2006/relationships/image" Target="../media/image408.wmf"/><Relationship Id="rId9" Type="http://schemas.openxmlformats.org/officeDocument/2006/relationships/image" Target="../media/image413.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417.wmf"/><Relationship Id="rId2" Type="http://schemas.openxmlformats.org/officeDocument/2006/relationships/image" Target="../media/image416.wmf"/><Relationship Id="rId1" Type="http://schemas.openxmlformats.org/officeDocument/2006/relationships/image" Target="../media/image415.emf"/><Relationship Id="rId5" Type="http://schemas.openxmlformats.org/officeDocument/2006/relationships/image" Target="../media/image419.emf"/><Relationship Id="rId4" Type="http://schemas.openxmlformats.org/officeDocument/2006/relationships/image" Target="../media/image418.e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427.wmf"/><Relationship Id="rId3" Type="http://schemas.openxmlformats.org/officeDocument/2006/relationships/image" Target="../media/image422.wmf"/><Relationship Id="rId7" Type="http://schemas.openxmlformats.org/officeDocument/2006/relationships/image" Target="../media/image426.wmf"/><Relationship Id="rId2" Type="http://schemas.openxmlformats.org/officeDocument/2006/relationships/image" Target="../media/image421.wmf"/><Relationship Id="rId1" Type="http://schemas.openxmlformats.org/officeDocument/2006/relationships/image" Target="../media/image420.wmf"/><Relationship Id="rId6" Type="http://schemas.openxmlformats.org/officeDocument/2006/relationships/image" Target="../media/image425.wmf"/><Relationship Id="rId5" Type="http://schemas.openxmlformats.org/officeDocument/2006/relationships/image" Target="../media/image424.wmf"/><Relationship Id="rId10" Type="http://schemas.openxmlformats.org/officeDocument/2006/relationships/image" Target="../media/image429.wmf"/><Relationship Id="rId4" Type="http://schemas.openxmlformats.org/officeDocument/2006/relationships/image" Target="../media/image423.wmf"/><Relationship Id="rId9" Type="http://schemas.openxmlformats.org/officeDocument/2006/relationships/image" Target="../media/image428.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432.emf"/><Relationship Id="rId2" Type="http://schemas.openxmlformats.org/officeDocument/2006/relationships/image" Target="../media/image431.emf"/><Relationship Id="rId1" Type="http://schemas.openxmlformats.org/officeDocument/2006/relationships/image" Target="../media/image430.emf"/><Relationship Id="rId4" Type="http://schemas.openxmlformats.org/officeDocument/2006/relationships/image" Target="../media/image433.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436.wmf"/><Relationship Id="rId2" Type="http://schemas.openxmlformats.org/officeDocument/2006/relationships/image" Target="../media/image435.wmf"/><Relationship Id="rId1" Type="http://schemas.openxmlformats.org/officeDocument/2006/relationships/image" Target="../media/image434.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439.emf"/><Relationship Id="rId2" Type="http://schemas.openxmlformats.org/officeDocument/2006/relationships/image" Target="../media/image438.emf"/><Relationship Id="rId1" Type="http://schemas.openxmlformats.org/officeDocument/2006/relationships/image" Target="../media/image437.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442.wmf"/><Relationship Id="rId2" Type="http://schemas.openxmlformats.org/officeDocument/2006/relationships/image" Target="../media/image441.wmf"/><Relationship Id="rId1" Type="http://schemas.openxmlformats.org/officeDocument/2006/relationships/image" Target="../media/image440.wmf"/><Relationship Id="rId5" Type="http://schemas.openxmlformats.org/officeDocument/2006/relationships/image" Target="../media/image444.wmf"/><Relationship Id="rId4" Type="http://schemas.openxmlformats.org/officeDocument/2006/relationships/image" Target="../media/image443.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 Id="rId9" Type="http://schemas.openxmlformats.org/officeDocument/2006/relationships/image" Target="../media/image38.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447.wmf"/><Relationship Id="rId2" Type="http://schemas.openxmlformats.org/officeDocument/2006/relationships/image" Target="../media/image446.wmf"/><Relationship Id="rId1" Type="http://schemas.openxmlformats.org/officeDocument/2006/relationships/image" Target="../media/image445.emf"/><Relationship Id="rId4" Type="http://schemas.openxmlformats.org/officeDocument/2006/relationships/image" Target="../media/image448.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451.wmf"/><Relationship Id="rId2" Type="http://schemas.openxmlformats.org/officeDocument/2006/relationships/image" Target="../media/image450.wmf"/><Relationship Id="rId1" Type="http://schemas.openxmlformats.org/officeDocument/2006/relationships/image" Target="../media/image449.wmf"/><Relationship Id="rId4" Type="http://schemas.openxmlformats.org/officeDocument/2006/relationships/image" Target="../media/image452.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454.emf"/><Relationship Id="rId1" Type="http://schemas.openxmlformats.org/officeDocument/2006/relationships/image" Target="../media/image453.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457.wmf"/><Relationship Id="rId2" Type="http://schemas.openxmlformats.org/officeDocument/2006/relationships/image" Target="../media/image456.emf"/><Relationship Id="rId1" Type="http://schemas.openxmlformats.org/officeDocument/2006/relationships/image" Target="../media/image455.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460.wmf"/><Relationship Id="rId2" Type="http://schemas.openxmlformats.org/officeDocument/2006/relationships/image" Target="../media/image459.wmf"/><Relationship Id="rId1" Type="http://schemas.openxmlformats.org/officeDocument/2006/relationships/image" Target="../media/image458.emf"/><Relationship Id="rId4" Type="http://schemas.openxmlformats.org/officeDocument/2006/relationships/image" Target="../media/image461.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469.wmf"/><Relationship Id="rId3" Type="http://schemas.openxmlformats.org/officeDocument/2006/relationships/image" Target="../media/image464.emf"/><Relationship Id="rId7" Type="http://schemas.openxmlformats.org/officeDocument/2006/relationships/image" Target="../media/image468.wmf"/><Relationship Id="rId12" Type="http://schemas.openxmlformats.org/officeDocument/2006/relationships/image" Target="../media/image473.wmf"/><Relationship Id="rId2" Type="http://schemas.openxmlformats.org/officeDocument/2006/relationships/image" Target="../media/image463.wmf"/><Relationship Id="rId1" Type="http://schemas.openxmlformats.org/officeDocument/2006/relationships/image" Target="../media/image462.emf"/><Relationship Id="rId6" Type="http://schemas.openxmlformats.org/officeDocument/2006/relationships/image" Target="../media/image467.wmf"/><Relationship Id="rId11" Type="http://schemas.openxmlformats.org/officeDocument/2006/relationships/image" Target="../media/image472.wmf"/><Relationship Id="rId5" Type="http://schemas.openxmlformats.org/officeDocument/2006/relationships/image" Target="../media/image466.wmf"/><Relationship Id="rId10" Type="http://schemas.openxmlformats.org/officeDocument/2006/relationships/image" Target="../media/image471.wmf"/><Relationship Id="rId4" Type="http://schemas.openxmlformats.org/officeDocument/2006/relationships/image" Target="../media/image465.emf"/><Relationship Id="rId9" Type="http://schemas.openxmlformats.org/officeDocument/2006/relationships/image" Target="../media/image470.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476.wmf"/><Relationship Id="rId2" Type="http://schemas.openxmlformats.org/officeDocument/2006/relationships/image" Target="../media/image475.wmf"/><Relationship Id="rId1" Type="http://schemas.openxmlformats.org/officeDocument/2006/relationships/image" Target="../media/image474.emf"/><Relationship Id="rId5" Type="http://schemas.openxmlformats.org/officeDocument/2006/relationships/image" Target="../media/image478.wmf"/><Relationship Id="rId4" Type="http://schemas.openxmlformats.org/officeDocument/2006/relationships/image" Target="../media/image477.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481.emf"/><Relationship Id="rId2" Type="http://schemas.openxmlformats.org/officeDocument/2006/relationships/image" Target="../media/image480.wmf"/><Relationship Id="rId1" Type="http://schemas.openxmlformats.org/officeDocument/2006/relationships/image" Target="../media/image479.emf"/><Relationship Id="rId4" Type="http://schemas.openxmlformats.org/officeDocument/2006/relationships/image" Target="../media/image482.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490.wmf"/><Relationship Id="rId13" Type="http://schemas.openxmlformats.org/officeDocument/2006/relationships/image" Target="../media/image495.emf"/><Relationship Id="rId3" Type="http://schemas.openxmlformats.org/officeDocument/2006/relationships/image" Target="../media/image485.wmf"/><Relationship Id="rId7" Type="http://schemas.openxmlformats.org/officeDocument/2006/relationships/image" Target="../media/image489.wmf"/><Relationship Id="rId12" Type="http://schemas.openxmlformats.org/officeDocument/2006/relationships/image" Target="../media/image494.emf"/><Relationship Id="rId2" Type="http://schemas.openxmlformats.org/officeDocument/2006/relationships/image" Target="../media/image484.wmf"/><Relationship Id="rId1" Type="http://schemas.openxmlformats.org/officeDocument/2006/relationships/image" Target="../media/image483.emf"/><Relationship Id="rId6" Type="http://schemas.openxmlformats.org/officeDocument/2006/relationships/image" Target="../media/image488.wmf"/><Relationship Id="rId11" Type="http://schemas.openxmlformats.org/officeDocument/2006/relationships/image" Target="../media/image493.emf"/><Relationship Id="rId5" Type="http://schemas.openxmlformats.org/officeDocument/2006/relationships/image" Target="../media/image487.wmf"/><Relationship Id="rId10" Type="http://schemas.openxmlformats.org/officeDocument/2006/relationships/image" Target="../media/image492.wmf"/><Relationship Id="rId4" Type="http://schemas.openxmlformats.org/officeDocument/2006/relationships/image" Target="../media/image486.wmf"/><Relationship Id="rId9" Type="http://schemas.openxmlformats.org/officeDocument/2006/relationships/image" Target="../media/image491.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503.wmf"/><Relationship Id="rId13" Type="http://schemas.openxmlformats.org/officeDocument/2006/relationships/image" Target="../media/image508.wmf"/><Relationship Id="rId3" Type="http://schemas.openxmlformats.org/officeDocument/2006/relationships/image" Target="../media/image498.emf"/><Relationship Id="rId7" Type="http://schemas.openxmlformats.org/officeDocument/2006/relationships/image" Target="../media/image502.wmf"/><Relationship Id="rId12" Type="http://schemas.openxmlformats.org/officeDocument/2006/relationships/image" Target="../media/image507.wmf"/><Relationship Id="rId17" Type="http://schemas.openxmlformats.org/officeDocument/2006/relationships/image" Target="../media/image512.wmf"/><Relationship Id="rId2" Type="http://schemas.openxmlformats.org/officeDocument/2006/relationships/image" Target="../media/image497.emf"/><Relationship Id="rId16" Type="http://schemas.openxmlformats.org/officeDocument/2006/relationships/image" Target="../media/image511.wmf"/><Relationship Id="rId1" Type="http://schemas.openxmlformats.org/officeDocument/2006/relationships/image" Target="../media/image496.emf"/><Relationship Id="rId6" Type="http://schemas.openxmlformats.org/officeDocument/2006/relationships/image" Target="../media/image501.emf"/><Relationship Id="rId11" Type="http://schemas.openxmlformats.org/officeDocument/2006/relationships/image" Target="../media/image506.wmf"/><Relationship Id="rId5" Type="http://schemas.openxmlformats.org/officeDocument/2006/relationships/image" Target="../media/image500.emf"/><Relationship Id="rId15" Type="http://schemas.openxmlformats.org/officeDocument/2006/relationships/image" Target="../media/image510.emf"/><Relationship Id="rId10" Type="http://schemas.openxmlformats.org/officeDocument/2006/relationships/image" Target="../media/image505.wmf"/><Relationship Id="rId4" Type="http://schemas.openxmlformats.org/officeDocument/2006/relationships/image" Target="../media/image499.wmf"/><Relationship Id="rId9" Type="http://schemas.openxmlformats.org/officeDocument/2006/relationships/image" Target="../media/image504.wmf"/><Relationship Id="rId14" Type="http://schemas.openxmlformats.org/officeDocument/2006/relationships/image" Target="../media/image50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519.wmf"/><Relationship Id="rId13" Type="http://schemas.openxmlformats.org/officeDocument/2006/relationships/image" Target="../media/image523.wmf"/><Relationship Id="rId3" Type="http://schemas.openxmlformats.org/officeDocument/2006/relationships/image" Target="../media/image515.emf"/><Relationship Id="rId7" Type="http://schemas.openxmlformats.org/officeDocument/2006/relationships/image" Target="../media/image485.wmf"/><Relationship Id="rId12" Type="http://schemas.openxmlformats.org/officeDocument/2006/relationships/image" Target="../media/image522.wmf"/><Relationship Id="rId17" Type="http://schemas.openxmlformats.org/officeDocument/2006/relationships/image" Target="../media/image526.emf"/><Relationship Id="rId2" Type="http://schemas.openxmlformats.org/officeDocument/2006/relationships/image" Target="../media/image514.emf"/><Relationship Id="rId16" Type="http://schemas.openxmlformats.org/officeDocument/2006/relationships/image" Target="../media/image525.emf"/><Relationship Id="rId1" Type="http://schemas.openxmlformats.org/officeDocument/2006/relationships/image" Target="../media/image513.emf"/><Relationship Id="rId6" Type="http://schemas.openxmlformats.org/officeDocument/2006/relationships/image" Target="../media/image518.wmf"/><Relationship Id="rId11" Type="http://schemas.openxmlformats.org/officeDocument/2006/relationships/image" Target="../media/image489.wmf"/><Relationship Id="rId5" Type="http://schemas.openxmlformats.org/officeDocument/2006/relationships/image" Target="../media/image517.emf"/><Relationship Id="rId15" Type="http://schemas.openxmlformats.org/officeDocument/2006/relationships/image" Target="../media/image524.emf"/><Relationship Id="rId10" Type="http://schemas.openxmlformats.org/officeDocument/2006/relationships/image" Target="../media/image521.wmf"/><Relationship Id="rId4" Type="http://schemas.openxmlformats.org/officeDocument/2006/relationships/image" Target="../media/image516.emf"/><Relationship Id="rId9" Type="http://schemas.openxmlformats.org/officeDocument/2006/relationships/image" Target="../media/image520.wmf"/><Relationship Id="rId14" Type="http://schemas.openxmlformats.org/officeDocument/2006/relationships/image" Target="../media/image492.w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521.wmf"/><Relationship Id="rId13" Type="http://schemas.openxmlformats.org/officeDocument/2006/relationships/image" Target="../media/image530.emf"/><Relationship Id="rId3" Type="http://schemas.openxmlformats.org/officeDocument/2006/relationships/image" Target="../media/image529.emf"/><Relationship Id="rId7" Type="http://schemas.openxmlformats.org/officeDocument/2006/relationships/image" Target="../media/image520.wmf"/><Relationship Id="rId12" Type="http://schemas.openxmlformats.org/officeDocument/2006/relationships/image" Target="../media/image492.wmf"/><Relationship Id="rId17" Type="http://schemas.openxmlformats.org/officeDocument/2006/relationships/image" Target="../media/image534.emf"/><Relationship Id="rId2" Type="http://schemas.openxmlformats.org/officeDocument/2006/relationships/image" Target="../media/image528.wmf"/><Relationship Id="rId16" Type="http://schemas.openxmlformats.org/officeDocument/2006/relationships/image" Target="../media/image533.emf"/><Relationship Id="rId1" Type="http://schemas.openxmlformats.org/officeDocument/2006/relationships/image" Target="../media/image527.emf"/><Relationship Id="rId6" Type="http://schemas.openxmlformats.org/officeDocument/2006/relationships/image" Target="../media/image519.wmf"/><Relationship Id="rId11" Type="http://schemas.openxmlformats.org/officeDocument/2006/relationships/image" Target="../media/image523.wmf"/><Relationship Id="rId5" Type="http://schemas.openxmlformats.org/officeDocument/2006/relationships/image" Target="../media/image485.wmf"/><Relationship Id="rId15" Type="http://schemas.openxmlformats.org/officeDocument/2006/relationships/image" Target="../media/image532.wmf"/><Relationship Id="rId10" Type="http://schemas.openxmlformats.org/officeDocument/2006/relationships/image" Target="../media/image522.wmf"/><Relationship Id="rId4" Type="http://schemas.openxmlformats.org/officeDocument/2006/relationships/image" Target="../media/image518.wmf"/><Relationship Id="rId9" Type="http://schemas.openxmlformats.org/officeDocument/2006/relationships/image" Target="../media/image489.wmf"/><Relationship Id="rId14" Type="http://schemas.openxmlformats.org/officeDocument/2006/relationships/image" Target="../media/image531.e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537.emf"/><Relationship Id="rId7" Type="http://schemas.openxmlformats.org/officeDocument/2006/relationships/image" Target="../media/image541.emf"/><Relationship Id="rId2" Type="http://schemas.openxmlformats.org/officeDocument/2006/relationships/image" Target="../media/image536.emf"/><Relationship Id="rId1" Type="http://schemas.openxmlformats.org/officeDocument/2006/relationships/image" Target="../media/image535.emf"/><Relationship Id="rId6" Type="http://schemas.openxmlformats.org/officeDocument/2006/relationships/image" Target="../media/image540.emf"/><Relationship Id="rId5" Type="http://schemas.openxmlformats.org/officeDocument/2006/relationships/image" Target="../media/image539.emf"/><Relationship Id="rId4" Type="http://schemas.openxmlformats.org/officeDocument/2006/relationships/image" Target="../media/image538.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544.wmf"/><Relationship Id="rId2" Type="http://schemas.openxmlformats.org/officeDocument/2006/relationships/image" Target="../media/image543.wmf"/><Relationship Id="rId1" Type="http://schemas.openxmlformats.org/officeDocument/2006/relationships/image" Target="../media/image542.wmf"/><Relationship Id="rId5" Type="http://schemas.openxmlformats.org/officeDocument/2006/relationships/image" Target="../media/image546.wmf"/><Relationship Id="rId4" Type="http://schemas.openxmlformats.org/officeDocument/2006/relationships/image" Target="../media/image545.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546.wmf"/><Relationship Id="rId2" Type="http://schemas.openxmlformats.org/officeDocument/2006/relationships/image" Target="../media/image548.wmf"/><Relationship Id="rId1" Type="http://schemas.openxmlformats.org/officeDocument/2006/relationships/image" Target="../media/image54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3.wmf"/><Relationship Id="rId7" Type="http://schemas.openxmlformats.org/officeDocument/2006/relationships/image" Target="../media/image56.wmf"/><Relationship Id="rId2" Type="http://schemas.openxmlformats.org/officeDocument/2006/relationships/image" Target="../media/image52.wmf"/><Relationship Id="rId1" Type="http://schemas.openxmlformats.org/officeDocument/2006/relationships/image" Target="../media/image51.emf"/><Relationship Id="rId6" Type="http://schemas.openxmlformats.org/officeDocument/2006/relationships/image" Target="../media/image42.wmf"/><Relationship Id="rId5" Type="http://schemas.openxmlformats.org/officeDocument/2006/relationships/image" Target="../media/image55.wmf"/><Relationship Id="rId4" Type="http://schemas.openxmlformats.org/officeDocument/2006/relationships/image" Target="../media/image54.wmf"/><Relationship Id="rId9" Type="http://schemas.openxmlformats.org/officeDocument/2006/relationships/image" Target="../media/image5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5475893-65AD-497C-97DB-4FF86FB262FE}" type="slidenum">
              <a:rPr lang="en-US" altLang="zh-CN"/>
              <a:pPr/>
              <a:t>‹#›</a:t>
            </a:fld>
            <a:endParaRPr lang="en-US" altLang="zh-CN"/>
          </a:p>
        </p:txBody>
      </p:sp>
    </p:spTree>
    <p:extLst>
      <p:ext uri="{BB962C8B-B14F-4D97-AF65-F5344CB8AC3E}">
        <p14:creationId xmlns:p14="http://schemas.microsoft.com/office/powerpoint/2010/main" val="1039612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B24B97B-774A-4177-85D4-9AB856B945FF}" type="slidenum">
              <a:rPr lang="en-US" altLang="zh-CN"/>
              <a:pPr/>
              <a:t>‹#›</a:t>
            </a:fld>
            <a:endParaRPr lang="en-US" altLang="zh-CN"/>
          </a:p>
        </p:txBody>
      </p:sp>
    </p:spTree>
    <p:extLst>
      <p:ext uri="{BB962C8B-B14F-4D97-AF65-F5344CB8AC3E}">
        <p14:creationId xmlns:p14="http://schemas.microsoft.com/office/powerpoint/2010/main" val="71105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D83C723-B8ED-4A9B-AD8B-BF3E9D22CB66}" type="slidenum">
              <a:rPr lang="en-US" altLang="zh-CN"/>
              <a:pPr/>
              <a:t>‹#›</a:t>
            </a:fld>
            <a:endParaRPr lang="en-US" altLang="zh-CN"/>
          </a:p>
        </p:txBody>
      </p:sp>
    </p:spTree>
    <p:extLst>
      <p:ext uri="{BB962C8B-B14F-4D97-AF65-F5344CB8AC3E}">
        <p14:creationId xmlns:p14="http://schemas.microsoft.com/office/powerpoint/2010/main" val="2339089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A544EA6-B0B1-4662-9AFB-3E6BA68F4553}" type="slidenum">
              <a:rPr lang="en-US" altLang="zh-CN"/>
              <a:pPr/>
              <a:t>‹#›</a:t>
            </a:fld>
            <a:endParaRPr lang="en-US" altLang="zh-CN"/>
          </a:p>
        </p:txBody>
      </p:sp>
    </p:spTree>
    <p:extLst>
      <p:ext uri="{BB962C8B-B14F-4D97-AF65-F5344CB8AC3E}">
        <p14:creationId xmlns:p14="http://schemas.microsoft.com/office/powerpoint/2010/main" val="4220775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D7B88DD-7AE6-4E33-B851-26D3308E74DB}" type="slidenum">
              <a:rPr lang="en-US" altLang="zh-CN"/>
              <a:pPr/>
              <a:t>‹#›</a:t>
            </a:fld>
            <a:endParaRPr lang="en-US" altLang="zh-CN"/>
          </a:p>
        </p:txBody>
      </p:sp>
    </p:spTree>
    <p:extLst>
      <p:ext uri="{BB962C8B-B14F-4D97-AF65-F5344CB8AC3E}">
        <p14:creationId xmlns:p14="http://schemas.microsoft.com/office/powerpoint/2010/main" val="213886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92D728F-E656-4ED2-B9F7-B22F3D15320E}" type="slidenum">
              <a:rPr lang="en-US" altLang="zh-CN"/>
              <a:pPr/>
              <a:t>‹#›</a:t>
            </a:fld>
            <a:endParaRPr lang="en-US" altLang="zh-CN"/>
          </a:p>
        </p:txBody>
      </p:sp>
    </p:spTree>
    <p:extLst>
      <p:ext uri="{BB962C8B-B14F-4D97-AF65-F5344CB8AC3E}">
        <p14:creationId xmlns:p14="http://schemas.microsoft.com/office/powerpoint/2010/main" val="172821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8990716-9F6E-49F3-8DA0-C144D663E419}" type="slidenum">
              <a:rPr lang="en-US" altLang="zh-CN"/>
              <a:pPr/>
              <a:t>‹#›</a:t>
            </a:fld>
            <a:endParaRPr lang="en-US" altLang="zh-CN"/>
          </a:p>
        </p:txBody>
      </p:sp>
    </p:spTree>
    <p:extLst>
      <p:ext uri="{BB962C8B-B14F-4D97-AF65-F5344CB8AC3E}">
        <p14:creationId xmlns:p14="http://schemas.microsoft.com/office/powerpoint/2010/main" val="99157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BD4E5304-A4E3-4052-A946-85495FBFB9E5}" type="slidenum">
              <a:rPr lang="en-US" altLang="zh-CN"/>
              <a:pPr/>
              <a:t>‹#›</a:t>
            </a:fld>
            <a:endParaRPr lang="en-US" altLang="zh-CN"/>
          </a:p>
        </p:txBody>
      </p:sp>
    </p:spTree>
    <p:extLst>
      <p:ext uri="{BB962C8B-B14F-4D97-AF65-F5344CB8AC3E}">
        <p14:creationId xmlns:p14="http://schemas.microsoft.com/office/powerpoint/2010/main" val="257607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FDD9A7DC-64B2-429B-A3E6-66219678963A}" type="slidenum">
              <a:rPr lang="en-US" altLang="zh-CN"/>
              <a:pPr/>
              <a:t>‹#›</a:t>
            </a:fld>
            <a:endParaRPr lang="en-US" altLang="zh-CN"/>
          </a:p>
        </p:txBody>
      </p:sp>
    </p:spTree>
    <p:extLst>
      <p:ext uri="{BB962C8B-B14F-4D97-AF65-F5344CB8AC3E}">
        <p14:creationId xmlns:p14="http://schemas.microsoft.com/office/powerpoint/2010/main" val="896427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9CEFDA3-E107-4314-8841-1896475B5687}" type="slidenum">
              <a:rPr lang="en-US" altLang="zh-CN"/>
              <a:pPr/>
              <a:t>‹#›</a:t>
            </a:fld>
            <a:endParaRPr lang="en-US" altLang="zh-CN"/>
          </a:p>
        </p:txBody>
      </p:sp>
    </p:spTree>
    <p:extLst>
      <p:ext uri="{BB962C8B-B14F-4D97-AF65-F5344CB8AC3E}">
        <p14:creationId xmlns:p14="http://schemas.microsoft.com/office/powerpoint/2010/main" val="106075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EBE024F-3E9D-4EF2-8BE1-3F38F723BFFC}" type="slidenum">
              <a:rPr lang="en-US" altLang="zh-CN"/>
              <a:pPr/>
              <a:t>‹#›</a:t>
            </a:fld>
            <a:endParaRPr lang="en-US" altLang="zh-CN"/>
          </a:p>
        </p:txBody>
      </p:sp>
    </p:spTree>
    <p:extLst>
      <p:ext uri="{BB962C8B-B14F-4D97-AF65-F5344CB8AC3E}">
        <p14:creationId xmlns:p14="http://schemas.microsoft.com/office/powerpoint/2010/main" val="636465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BEE5078-42A1-4C21-BEE9-797D4C7C7496}"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5.jpeg"/><Relationship Id="rId7" Type="http://schemas.openxmlformats.org/officeDocument/2006/relationships/image" Target="../media/image14.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5.wmf"/></Relationships>
</file>

<file path=ppt/slides/_rels/slide100.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341.png"/><Relationship Id="rId5" Type="http://schemas.openxmlformats.org/officeDocument/2006/relationships/image" Target="../media/image340.png"/><Relationship Id="rId10" Type="http://schemas.openxmlformats.org/officeDocument/2006/relationships/image" Target="../media/image345.png"/><Relationship Id="rId4" Type="http://schemas.openxmlformats.org/officeDocument/2006/relationships/image" Target="../media/image339.png"/><Relationship Id="rId9" Type="http://schemas.openxmlformats.org/officeDocument/2006/relationships/image" Target="../media/image344.png"/></Relationships>
</file>

<file path=ppt/slides/_rels/slide101.xml.rels><?xml version="1.0" encoding="UTF-8" standalone="yes"?>
<Relationships xmlns="http://schemas.openxmlformats.org/package/2006/relationships"><Relationship Id="rId8" Type="http://schemas.openxmlformats.org/officeDocument/2006/relationships/image" Target="../media/image352.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10" Type="http://schemas.openxmlformats.org/officeDocument/2006/relationships/image" Target="../media/image354.png"/><Relationship Id="rId4" Type="http://schemas.openxmlformats.org/officeDocument/2006/relationships/image" Target="../media/image348.png"/><Relationship Id="rId9" Type="http://schemas.openxmlformats.org/officeDocument/2006/relationships/image" Target="../media/image353.png"/></Relationships>
</file>

<file path=ppt/slides/_rels/slide10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103.xml.rels><?xml version="1.0" encoding="UTF-8" standalone="yes"?>
<Relationships xmlns="http://schemas.openxmlformats.org/package/2006/relationships"><Relationship Id="rId3" Type="http://schemas.openxmlformats.org/officeDocument/2006/relationships/image" Target="../media/image361.png"/><Relationship Id="rId7" Type="http://schemas.openxmlformats.org/officeDocument/2006/relationships/image" Target="../media/image365.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62.png"/></Relationships>
</file>

<file path=ppt/slides/_rels/slide104.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png"/><Relationship Id="rId7" Type="http://schemas.openxmlformats.org/officeDocument/2006/relationships/image" Target="../media/image371.png"/><Relationship Id="rId2" Type="http://schemas.openxmlformats.org/officeDocument/2006/relationships/image" Target="../media/image366.png"/><Relationship Id="rId1" Type="http://schemas.openxmlformats.org/officeDocument/2006/relationships/slideLayout" Target="../slideLayouts/slideLayout7.xml"/><Relationship Id="rId6" Type="http://schemas.openxmlformats.org/officeDocument/2006/relationships/image" Target="../media/image370.png"/><Relationship Id="rId5" Type="http://schemas.openxmlformats.org/officeDocument/2006/relationships/image" Target="../media/image369.pn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png"/></Relationships>
</file>

<file path=ppt/slides/_rels/slide10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image" Target="../media/image375.png"/><Relationship Id="rId1" Type="http://schemas.openxmlformats.org/officeDocument/2006/relationships/slideLayout" Target="../slideLayouts/slideLayout7.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383.emf"/><Relationship Id="rId5" Type="http://schemas.openxmlformats.org/officeDocument/2006/relationships/oleObject" Target="../embeddings/oleObject207.bin"/><Relationship Id="rId4" Type="http://schemas.openxmlformats.org/officeDocument/2006/relationships/image" Target="../media/image382.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08.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385.emf"/><Relationship Id="rId5" Type="http://schemas.openxmlformats.org/officeDocument/2006/relationships/oleObject" Target="../embeddings/oleObject209.bin"/><Relationship Id="rId4" Type="http://schemas.openxmlformats.org/officeDocument/2006/relationships/image" Target="../media/image384.emf"/></Relationships>
</file>

<file path=ppt/slides/_rels/slide108.xml.rels><?xml version="1.0" encoding="UTF-8" standalone="yes"?>
<Relationships xmlns="http://schemas.openxmlformats.org/package/2006/relationships"><Relationship Id="rId8" Type="http://schemas.openxmlformats.org/officeDocument/2006/relationships/image" Target="../media/image388.emf"/><Relationship Id="rId13" Type="http://schemas.openxmlformats.org/officeDocument/2006/relationships/oleObject" Target="../embeddings/oleObject215.bin"/><Relationship Id="rId3" Type="http://schemas.openxmlformats.org/officeDocument/2006/relationships/oleObject" Target="../embeddings/oleObject210.bin"/><Relationship Id="rId7" Type="http://schemas.openxmlformats.org/officeDocument/2006/relationships/oleObject" Target="../embeddings/oleObject212.bin"/><Relationship Id="rId12" Type="http://schemas.openxmlformats.org/officeDocument/2006/relationships/image" Target="../media/image390.wmf"/><Relationship Id="rId2" Type="http://schemas.openxmlformats.org/officeDocument/2006/relationships/slideLayout" Target="../slideLayouts/slideLayout7.xml"/><Relationship Id="rId16" Type="http://schemas.openxmlformats.org/officeDocument/2006/relationships/image" Target="../media/image392.wmf"/><Relationship Id="rId1" Type="http://schemas.openxmlformats.org/officeDocument/2006/relationships/vmlDrawing" Target="../drawings/vmlDrawing48.vml"/><Relationship Id="rId6" Type="http://schemas.openxmlformats.org/officeDocument/2006/relationships/image" Target="../media/image387.emf"/><Relationship Id="rId11" Type="http://schemas.openxmlformats.org/officeDocument/2006/relationships/oleObject" Target="../embeddings/oleObject214.bin"/><Relationship Id="rId5" Type="http://schemas.openxmlformats.org/officeDocument/2006/relationships/oleObject" Target="../embeddings/oleObject211.bin"/><Relationship Id="rId15" Type="http://schemas.openxmlformats.org/officeDocument/2006/relationships/oleObject" Target="../embeddings/oleObject216.bin"/><Relationship Id="rId10" Type="http://schemas.openxmlformats.org/officeDocument/2006/relationships/image" Target="../media/image389.emf"/><Relationship Id="rId4" Type="http://schemas.openxmlformats.org/officeDocument/2006/relationships/image" Target="../media/image386.emf"/><Relationship Id="rId9" Type="http://schemas.openxmlformats.org/officeDocument/2006/relationships/oleObject" Target="../embeddings/oleObject213.bin"/><Relationship Id="rId14" Type="http://schemas.openxmlformats.org/officeDocument/2006/relationships/image" Target="../media/image391.wmf"/></Relationships>
</file>

<file path=ppt/slides/_rels/slide109.xml.rels><?xml version="1.0" encoding="UTF-8" standalone="yes"?>
<Relationships xmlns="http://schemas.openxmlformats.org/package/2006/relationships"><Relationship Id="rId8" Type="http://schemas.openxmlformats.org/officeDocument/2006/relationships/image" Target="../media/image395.wmf"/><Relationship Id="rId3" Type="http://schemas.openxmlformats.org/officeDocument/2006/relationships/oleObject" Target="../embeddings/oleObject217.bin"/><Relationship Id="rId7" Type="http://schemas.openxmlformats.org/officeDocument/2006/relationships/oleObject" Target="../embeddings/oleObject219.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394.emf"/><Relationship Id="rId5" Type="http://schemas.openxmlformats.org/officeDocument/2006/relationships/oleObject" Target="../embeddings/oleObject218.bin"/><Relationship Id="rId10" Type="http://schemas.openxmlformats.org/officeDocument/2006/relationships/image" Target="../media/image396.wmf"/><Relationship Id="rId4" Type="http://schemas.openxmlformats.org/officeDocument/2006/relationships/image" Target="../media/image393.emf"/><Relationship Id="rId9" Type="http://schemas.openxmlformats.org/officeDocument/2006/relationships/oleObject" Target="../embeddings/oleObject220.bin"/></Relationships>
</file>

<file path=ppt/slides/_rels/slide1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8.wmf"/><Relationship Id="rId11" Type="http://schemas.openxmlformats.org/officeDocument/2006/relationships/image" Target="../media/image5.jpeg"/><Relationship Id="rId5" Type="http://schemas.openxmlformats.org/officeDocument/2006/relationships/oleObject" Target="../embeddings/oleObject8.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0.bin"/></Relationships>
</file>

<file path=ppt/slides/_rels/slide110.xml.rels><?xml version="1.0" encoding="UTF-8" standalone="yes"?>
<Relationships xmlns="http://schemas.openxmlformats.org/package/2006/relationships"><Relationship Id="rId8" Type="http://schemas.openxmlformats.org/officeDocument/2006/relationships/image" Target="../media/image399.wmf"/><Relationship Id="rId3" Type="http://schemas.openxmlformats.org/officeDocument/2006/relationships/oleObject" Target="../embeddings/oleObject221.bin"/><Relationship Id="rId7" Type="http://schemas.openxmlformats.org/officeDocument/2006/relationships/oleObject" Target="../embeddings/oleObject223.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398.wmf"/><Relationship Id="rId5" Type="http://schemas.openxmlformats.org/officeDocument/2006/relationships/oleObject" Target="../embeddings/oleObject222.bin"/><Relationship Id="rId10" Type="http://schemas.openxmlformats.org/officeDocument/2006/relationships/image" Target="../media/image400.emf"/><Relationship Id="rId4" Type="http://schemas.openxmlformats.org/officeDocument/2006/relationships/image" Target="../media/image397.wmf"/><Relationship Id="rId9" Type="http://schemas.openxmlformats.org/officeDocument/2006/relationships/oleObject" Target="../embeddings/oleObject224.bin"/></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402.wmf"/><Relationship Id="rId5" Type="http://schemas.openxmlformats.org/officeDocument/2006/relationships/oleObject" Target="../embeddings/oleObject226.bin"/><Relationship Id="rId4" Type="http://schemas.openxmlformats.org/officeDocument/2006/relationships/image" Target="../media/image401.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404.wmf"/><Relationship Id="rId5" Type="http://schemas.openxmlformats.org/officeDocument/2006/relationships/oleObject" Target="../embeddings/oleObject228.bin"/><Relationship Id="rId4" Type="http://schemas.openxmlformats.org/officeDocument/2006/relationships/image" Target="../media/image403.emf"/></Relationships>
</file>

<file path=ppt/slides/_rels/slide113.xml.rels><?xml version="1.0" encoding="UTF-8" standalone="yes"?>
<Relationships xmlns="http://schemas.openxmlformats.org/package/2006/relationships"><Relationship Id="rId8" Type="http://schemas.openxmlformats.org/officeDocument/2006/relationships/image" Target="../media/image407.emf"/><Relationship Id="rId13" Type="http://schemas.openxmlformats.org/officeDocument/2006/relationships/oleObject" Target="../embeddings/oleObject234.bin"/><Relationship Id="rId18" Type="http://schemas.openxmlformats.org/officeDocument/2006/relationships/image" Target="../media/image412.wmf"/><Relationship Id="rId3" Type="http://schemas.openxmlformats.org/officeDocument/2006/relationships/oleObject" Target="../embeddings/oleObject229.bin"/><Relationship Id="rId21" Type="http://schemas.openxmlformats.org/officeDocument/2006/relationships/oleObject" Target="../embeddings/oleObject238.bin"/><Relationship Id="rId7" Type="http://schemas.openxmlformats.org/officeDocument/2006/relationships/oleObject" Target="../embeddings/oleObject231.bin"/><Relationship Id="rId12" Type="http://schemas.openxmlformats.org/officeDocument/2006/relationships/image" Target="../media/image409.emf"/><Relationship Id="rId17" Type="http://schemas.openxmlformats.org/officeDocument/2006/relationships/oleObject" Target="../embeddings/oleObject236.bin"/><Relationship Id="rId2" Type="http://schemas.openxmlformats.org/officeDocument/2006/relationships/slideLayout" Target="../slideLayouts/slideLayout7.xml"/><Relationship Id="rId16" Type="http://schemas.openxmlformats.org/officeDocument/2006/relationships/image" Target="../media/image411.wmf"/><Relationship Id="rId20" Type="http://schemas.openxmlformats.org/officeDocument/2006/relationships/image" Target="../media/image413.wmf"/><Relationship Id="rId1" Type="http://schemas.openxmlformats.org/officeDocument/2006/relationships/vmlDrawing" Target="../drawings/vmlDrawing53.vml"/><Relationship Id="rId6" Type="http://schemas.openxmlformats.org/officeDocument/2006/relationships/image" Target="../media/image406.wmf"/><Relationship Id="rId11" Type="http://schemas.openxmlformats.org/officeDocument/2006/relationships/oleObject" Target="../embeddings/oleObject233.bin"/><Relationship Id="rId5" Type="http://schemas.openxmlformats.org/officeDocument/2006/relationships/oleObject" Target="../embeddings/oleObject230.bin"/><Relationship Id="rId15" Type="http://schemas.openxmlformats.org/officeDocument/2006/relationships/oleObject" Target="../embeddings/oleObject235.bin"/><Relationship Id="rId23" Type="http://schemas.openxmlformats.org/officeDocument/2006/relationships/oleObject" Target="../embeddings/oleObject239.bin"/><Relationship Id="rId10" Type="http://schemas.openxmlformats.org/officeDocument/2006/relationships/image" Target="../media/image408.wmf"/><Relationship Id="rId19" Type="http://schemas.openxmlformats.org/officeDocument/2006/relationships/oleObject" Target="../embeddings/oleObject237.bin"/><Relationship Id="rId4" Type="http://schemas.openxmlformats.org/officeDocument/2006/relationships/image" Target="../media/image405.emf"/><Relationship Id="rId9" Type="http://schemas.openxmlformats.org/officeDocument/2006/relationships/oleObject" Target="../embeddings/oleObject232.bin"/><Relationship Id="rId14" Type="http://schemas.openxmlformats.org/officeDocument/2006/relationships/image" Target="../media/image410.emf"/><Relationship Id="rId22" Type="http://schemas.openxmlformats.org/officeDocument/2006/relationships/image" Target="../media/image414.wmf"/></Relationships>
</file>

<file path=ppt/slides/_rels/slide114.xml.rels><?xml version="1.0" encoding="UTF-8" standalone="yes"?>
<Relationships xmlns="http://schemas.openxmlformats.org/package/2006/relationships"><Relationship Id="rId8" Type="http://schemas.openxmlformats.org/officeDocument/2006/relationships/image" Target="../media/image417.wmf"/><Relationship Id="rId3" Type="http://schemas.openxmlformats.org/officeDocument/2006/relationships/oleObject" Target="../embeddings/oleObject240.bin"/><Relationship Id="rId7" Type="http://schemas.openxmlformats.org/officeDocument/2006/relationships/oleObject" Target="../embeddings/oleObject242.bin"/><Relationship Id="rId12" Type="http://schemas.openxmlformats.org/officeDocument/2006/relationships/image" Target="../media/image419.emf"/><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416.wmf"/><Relationship Id="rId11" Type="http://schemas.openxmlformats.org/officeDocument/2006/relationships/oleObject" Target="../embeddings/oleObject244.bin"/><Relationship Id="rId5" Type="http://schemas.openxmlformats.org/officeDocument/2006/relationships/oleObject" Target="../embeddings/oleObject241.bin"/><Relationship Id="rId10" Type="http://schemas.openxmlformats.org/officeDocument/2006/relationships/image" Target="../media/image418.emf"/><Relationship Id="rId4" Type="http://schemas.openxmlformats.org/officeDocument/2006/relationships/image" Target="../media/image415.emf"/><Relationship Id="rId9" Type="http://schemas.openxmlformats.org/officeDocument/2006/relationships/oleObject" Target="../embeddings/oleObject243.bin"/></Relationships>
</file>

<file path=ppt/slides/_rels/slide115.xml.rels><?xml version="1.0" encoding="UTF-8" standalone="yes"?>
<Relationships xmlns="http://schemas.openxmlformats.org/package/2006/relationships"><Relationship Id="rId8" Type="http://schemas.openxmlformats.org/officeDocument/2006/relationships/image" Target="../media/image422.wmf"/><Relationship Id="rId13" Type="http://schemas.openxmlformats.org/officeDocument/2006/relationships/oleObject" Target="../embeddings/oleObject250.bin"/><Relationship Id="rId18" Type="http://schemas.openxmlformats.org/officeDocument/2006/relationships/image" Target="../media/image427.wmf"/><Relationship Id="rId3" Type="http://schemas.openxmlformats.org/officeDocument/2006/relationships/oleObject" Target="../embeddings/oleObject245.bin"/><Relationship Id="rId21" Type="http://schemas.openxmlformats.org/officeDocument/2006/relationships/oleObject" Target="../embeddings/oleObject254.bin"/><Relationship Id="rId7" Type="http://schemas.openxmlformats.org/officeDocument/2006/relationships/oleObject" Target="../embeddings/oleObject247.bin"/><Relationship Id="rId12" Type="http://schemas.openxmlformats.org/officeDocument/2006/relationships/image" Target="../media/image424.wmf"/><Relationship Id="rId17" Type="http://schemas.openxmlformats.org/officeDocument/2006/relationships/oleObject" Target="../embeddings/oleObject252.bin"/><Relationship Id="rId2" Type="http://schemas.openxmlformats.org/officeDocument/2006/relationships/slideLayout" Target="../slideLayouts/slideLayout7.xml"/><Relationship Id="rId16" Type="http://schemas.openxmlformats.org/officeDocument/2006/relationships/image" Target="../media/image426.wmf"/><Relationship Id="rId20" Type="http://schemas.openxmlformats.org/officeDocument/2006/relationships/image" Target="../media/image428.wmf"/><Relationship Id="rId1" Type="http://schemas.openxmlformats.org/officeDocument/2006/relationships/vmlDrawing" Target="../drawings/vmlDrawing55.vml"/><Relationship Id="rId6" Type="http://schemas.openxmlformats.org/officeDocument/2006/relationships/image" Target="../media/image421.wmf"/><Relationship Id="rId11" Type="http://schemas.openxmlformats.org/officeDocument/2006/relationships/oleObject" Target="../embeddings/oleObject249.bin"/><Relationship Id="rId5" Type="http://schemas.openxmlformats.org/officeDocument/2006/relationships/oleObject" Target="../embeddings/oleObject246.bin"/><Relationship Id="rId15" Type="http://schemas.openxmlformats.org/officeDocument/2006/relationships/oleObject" Target="../embeddings/oleObject251.bin"/><Relationship Id="rId10" Type="http://schemas.openxmlformats.org/officeDocument/2006/relationships/image" Target="../media/image423.wmf"/><Relationship Id="rId19" Type="http://schemas.openxmlformats.org/officeDocument/2006/relationships/oleObject" Target="../embeddings/oleObject253.bin"/><Relationship Id="rId4" Type="http://schemas.openxmlformats.org/officeDocument/2006/relationships/image" Target="../media/image420.wmf"/><Relationship Id="rId9" Type="http://schemas.openxmlformats.org/officeDocument/2006/relationships/oleObject" Target="../embeddings/oleObject248.bin"/><Relationship Id="rId14" Type="http://schemas.openxmlformats.org/officeDocument/2006/relationships/image" Target="../media/image425.wmf"/><Relationship Id="rId22" Type="http://schemas.openxmlformats.org/officeDocument/2006/relationships/image" Target="../media/image429.wmf"/></Relationships>
</file>

<file path=ppt/slides/_rels/slide116.xml.rels><?xml version="1.0" encoding="UTF-8" standalone="yes"?>
<Relationships xmlns="http://schemas.openxmlformats.org/package/2006/relationships"><Relationship Id="rId8" Type="http://schemas.openxmlformats.org/officeDocument/2006/relationships/image" Target="../media/image432.emf"/><Relationship Id="rId3" Type="http://schemas.openxmlformats.org/officeDocument/2006/relationships/oleObject" Target="../embeddings/oleObject255.bin"/><Relationship Id="rId7" Type="http://schemas.openxmlformats.org/officeDocument/2006/relationships/oleObject" Target="../embeddings/oleObject257.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431.emf"/><Relationship Id="rId5" Type="http://schemas.openxmlformats.org/officeDocument/2006/relationships/oleObject" Target="../embeddings/oleObject256.bin"/><Relationship Id="rId10" Type="http://schemas.openxmlformats.org/officeDocument/2006/relationships/image" Target="../media/image433.emf"/><Relationship Id="rId4" Type="http://schemas.openxmlformats.org/officeDocument/2006/relationships/image" Target="../media/image430.emf"/><Relationship Id="rId9" Type="http://schemas.openxmlformats.org/officeDocument/2006/relationships/oleObject" Target="../embeddings/oleObject258.bin"/></Relationships>
</file>

<file path=ppt/slides/_rels/slide117.xml.rels><?xml version="1.0" encoding="UTF-8" standalone="yes"?>
<Relationships xmlns="http://schemas.openxmlformats.org/package/2006/relationships"><Relationship Id="rId8" Type="http://schemas.openxmlformats.org/officeDocument/2006/relationships/image" Target="../media/image436.wmf"/><Relationship Id="rId3" Type="http://schemas.openxmlformats.org/officeDocument/2006/relationships/oleObject" Target="../embeddings/oleObject259.bin"/><Relationship Id="rId7" Type="http://schemas.openxmlformats.org/officeDocument/2006/relationships/oleObject" Target="../embeddings/oleObject261.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435.wmf"/><Relationship Id="rId5" Type="http://schemas.openxmlformats.org/officeDocument/2006/relationships/oleObject" Target="../embeddings/oleObject260.bin"/><Relationship Id="rId4" Type="http://schemas.openxmlformats.org/officeDocument/2006/relationships/image" Target="../media/image434.emf"/></Relationships>
</file>

<file path=ppt/slides/_rels/slide118.xml.rels><?xml version="1.0" encoding="UTF-8" standalone="yes"?>
<Relationships xmlns="http://schemas.openxmlformats.org/package/2006/relationships"><Relationship Id="rId8" Type="http://schemas.openxmlformats.org/officeDocument/2006/relationships/image" Target="../media/image439.emf"/><Relationship Id="rId3" Type="http://schemas.openxmlformats.org/officeDocument/2006/relationships/oleObject" Target="../embeddings/oleObject262.bin"/><Relationship Id="rId7" Type="http://schemas.openxmlformats.org/officeDocument/2006/relationships/oleObject" Target="../embeddings/oleObject264.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438.emf"/><Relationship Id="rId5" Type="http://schemas.openxmlformats.org/officeDocument/2006/relationships/oleObject" Target="../embeddings/oleObject263.bin"/><Relationship Id="rId4" Type="http://schemas.openxmlformats.org/officeDocument/2006/relationships/image" Target="../media/image437.emf"/></Relationships>
</file>

<file path=ppt/slides/_rels/slide119.xml.rels><?xml version="1.0" encoding="UTF-8" standalone="yes"?>
<Relationships xmlns="http://schemas.openxmlformats.org/package/2006/relationships"><Relationship Id="rId8" Type="http://schemas.openxmlformats.org/officeDocument/2006/relationships/image" Target="../media/image442.wmf"/><Relationship Id="rId3" Type="http://schemas.openxmlformats.org/officeDocument/2006/relationships/oleObject" Target="../embeddings/oleObject265.bin"/><Relationship Id="rId7" Type="http://schemas.openxmlformats.org/officeDocument/2006/relationships/oleObject" Target="../embeddings/oleObject267.bin"/><Relationship Id="rId12" Type="http://schemas.openxmlformats.org/officeDocument/2006/relationships/image" Target="../media/image444.wmf"/><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441.wmf"/><Relationship Id="rId11" Type="http://schemas.openxmlformats.org/officeDocument/2006/relationships/oleObject" Target="../embeddings/oleObject269.bin"/><Relationship Id="rId5" Type="http://schemas.openxmlformats.org/officeDocument/2006/relationships/oleObject" Target="../embeddings/oleObject266.bin"/><Relationship Id="rId10" Type="http://schemas.openxmlformats.org/officeDocument/2006/relationships/image" Target="../media/image443.emf"/><Relationship Id="rId4" Type="http://schemas.openxmlformats.org/officeDocument/2006/relationships/image" Target="../media/image440.wmf"/><Relationship Id="rId9" Type="http://schemas.openxmlformats.org/officeDocument/2006/relationships/oleObject" Target="../embeddings/oleObject268.bin"/></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25.wmf"/><Relationship Id="rId17" Type="http://schemas.openxmlformats.org/officeDocument/2006/relationships/image" Target="../media/image5.jpeg"/><Relationship Id="rId2" Type="http://schemas.openxmlformats.org/officeDocument/2006/relationships/slideLayout" Target="../slideLayouts/slideLayout7.xml"/><Relationship Id="rId16" Type="http://schemas.openxmlformats.org/officeDocument/2006/relationships/image" Target="../media/image27.wmf"/><Relationship Id="rId1" Type="http://schemas.openxmlformats.org/officeDocument/2006/relationships/vmlDrawing" Target="../drawings/vmlDrawing4.vml"/><Relationship Id="rId6" Type="http://schemas.openxmlformats.org/officeDocument/2006/relationships/image" Target="../media/image22.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14.bin"/><Relationship Id="rId14" Type="http://schemas.openxmlformats.org/officeDocument/2006/relationships/image" Target="../media/image26.wmf"/></Relationships>
</file>

<file path=ppt/slides/_rels/slide120.xml.rels><?xml version="1.0" encoding="UTF-8" standalone="yes"?>
<Relationships xmlns="http://schemas.openxmlformats.org/package/2006/relationships"><Relationship Id="rId8" Type="http://schemas.openxmlformats.org/officeDocument/2006/relationships/image" Target="../media/image447.wmf"/><Relationship Id="rId3" Type="http://schemas.openxmlformats.org/officeDocument/2006/relationships/oleObject" Target="../embeddings/oleObject270.bin"/><Relationship Id="rId7" Type="http://schemas.openxmlformats.org/officeDocument/2006/relationships/oleObject" Target="../embeddings/oleObject272.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446.wmf"/><Relationship Id="rId5" Type="http://schemas.openxmlformats.org/officeDocument/2006/relationships/oleObject" Target="../embeddings/oleObject271.bin"/><Relationship Id="rId10" Type="http://schemas.openxmlformats.org/officeDocument/2006/relationships/image" Target="../media/image448.wmf"/><Relationship Id="rId4" Type="http://schemas.openxmlformats.org/officeDocument/2006/relationships/image" Target="../media/image445.emf"/><Relationship Id="rId9" Type="http://schemas.openxmlformats.org/officeDocument/2006/relationships/oleObject" Target="../embeddings/oleObject273.bin"/></Relationships>
</file>

<file path=ppt/slides/_rels/slide121.xml.rels><?xml version="1.0" encoding="UTF-8" standalone="yes"?>
<Relationships xmlns="http://schemas.openxmlformats.org/package/2006/relationships"><Relationship Id="rId8" Type="http://schemas.openxmlformats.org/officeDocument/2006/relationships/image" Target="../media/image451.wmf"/><Relationship Id="rId3" Type="http://schemas.openxmlformats.org/officeDocument/2006/relationships/oleObject" Target="../embeddings/oleObject274.bin"/><Relationship Id="rId7" Type="http://schemas.openxmlformats.org/officeDocument/2006/relationships/oleObject" Target="../embeddings/oleObject276.bin"/><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450.wmf"/><Relationship Id="rId5" Type="http://schemas.openxmlformats.org/officeDocument/2006/relationships/oleObject" Target="../embeddings/oleObject275.bin"/><Relationship Id="rId10" Type="http://schemas.openxmlformats.org/officeDocument/2006/relationships/image" Target="../media/image452.wmf"/><Relationship Id="rId4" Type="http://schemas.openxmlformats.org/officeDocument/2006/relationships/image" Target="../media/image449.wmf"/><Relationship Id="rId9" Type="http://schemas.openxmlformats.org/officeDocument/2006/relationships/oleObject" Target="../embeddings/oleObject277.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78.bin"/><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454.emf"/><Relationship Id="rId5" Type="http://schemas.openxmlformats.org/officeDocument/2006/relationships/oleObject" Target="../embeddings/oleObject279.bin"/><Relationship Id="rId4" Type="http://schemas.openxmlformats.org/officeDocument/2006/relationships/image" Target="../media/image453.emf"/></Relationships>
</file>

<file path=ppt/slides/_rels/slide124.xml.rels><?xml version="1.0" encoding="UTF-8" standalone="yes"?>
<Relationships xmlns="http://schemas.openxmlformats.org/package/2006/relationships"><Relationship Id="rId8" Type="http://schemas.openxmlformats.org/officeDocument/2006/relationships/image" Target="../media/image457.wmf"/><Relationship Id="rId3" Type="http://schemas.openxmlformats.org/officeDocument/2006/relationships/oleObject" Target="../embeddings/oleObject280.bin"/><Relationship Id="rId7" Type="http://schemas.openxmlformats.org/officeDocument/2006/relationships/oleObject" Target="../embeddings/oleObject282.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456.emf"/><Relationship Id="rId5" Type="http://schemas.openxmlformats.org/officeDocument/2006/relationships/oleObject" Target="../embeddings/oleObject281.bin"/><Relationship Id="rId4" Type="http://schemas.openxmlformats.org/officeDocument/2006/relationships/image" Target="../media/image455.emf"/></Relationships>
</file>

<file path=ppt/slides/_rels/slide125.xml.rels><?xml version="1.0" encoding="UTF-8" standalone="yes"?>
<Relationships xmlns="http://schemas.openxmlformats.org/package/2006/relationships"><Relationship Id="rId8" Type="http://schemas.openxmlformats.org/officeDocument/2006/relationships/image" Target="../media/image460.wmf"/><Relationship Id="rId3" Type="http://schemas.openxmlformats.org/officeDocument/2006/relationships/oleObject" Target="../embeddings/oleObject283.bin"/><Relationship Id="rId7" Type="http://schemas.openxmlformats.org/officeDocument/2006/relationships/oleObject" Target="../embeddings/oleObject285.bin"/><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image" Target="../media/image459.wmf"/><Relationship Id="rId5" Type="http://schemas.openxmlformats.org/officeDocument/2006/relationships/oleObject" Target="../embeddings/oleObject284.bin"/><Relationship Id="rId10" Type="http://schemas.openxmlformats.org/officeDocument/2006/relationships/image" Target="../media/image461.wmf"/><Relationship Id="rId4" Type="http://schemas.openxmlformats.org/officeDocument/2006/relationships/image" Target="../media/image458.emf"/><Relationship Id="rId9" Type="http://schemas.openxmlformats.org/officeDocument/2006/relationships/oleObject" Target="../embeddings/oleObject286.bin"/></Relationships>
</file>

<file path=ppt/slides/_rels/slide126.xml.rels><?xml version="1.0" encoding="UTF-8" standalone="yes"?>
<Relationships xmlns="http://schemas.openxmlformats.org/package/2006/relationships"><Relationship Id="rId8" Type="http://schemas.openxmlformats.org/officeDocument/2006/relationships/image" Target="../media/image464.emf"/><Relationship Id="rId13" Type="http://schemas.openxmlformats.org/officeDocument/2006/relationships/oleObject" Target="../embeddings/oleObject292.bin"/><Relationship Id="rId18" Type="http://schemas.openxmlformats.org/officeDocument/2006/relationships/image" Target="../media/image469.wmf"/><Relationship Id="rId26" Type="http://schemas.openxmlformats.org/officeDocument/2006/relationships/image" Target="../media/image473.wmf"/><Relationship Id="rId3" Type="http://schemas.openxmlformats.org/officeDocument/2006/relationships/oleObject" Target="../embeddings/oleObject287.bin"/><Relationship Id="rId21" Type="http://schemas.openxmlformats.org/officeDocument/2006/relationships/oleObject" Target="../embeddings/oleObject296.bin"/><Relationship Id="rId7" Type="http://schemas.openxmlformats.org/officeDocument/2006/relationships/oleObject" Target="../embeddings/oleObject289.bin"/><Relationship Id="rId12" Type="http://schemas.openxmlformats.org/officeDocument/2006/relationships/image" Target="../media/image466.wmf"/><Relationship Id="rId17" Type="http://schemas.openxmlformats.org/officeDocument/2006/relationships/oleObject" Target="../embeddings/oleObject294.bin"/><Relationship Id="rId25" Type="http://schemas.openxmlformats.org/officeDocument/2006/relationships/oleObject" Target="../embeddings/oleObject298.bin"/><Relationship Id="rId2" Type="http://schemas.openxmlformats.org/officeDocument/2006/relationships/slideLayout" Target="../slideLayouts/slideLayout7.xml"/><Relationship Id="rId16" Type="http://schemas.openxmlformats.org/officeDocument/2006/relationships/image" Target="../media/image468.wmf"/><Relationship Id="rId20" Type="http://schemas.openxmlformats.org/officeDocument/2006/relationships/image" Target="../media/image470.wmf"/><Relationship Id="rId1" Type="http://schemas.openxmlformats.org/officeDocument/2006/relationships/vmlDrawing" Target="../drawings/vmlDrawing65.vml"/><Relationship Id="rId6" Type="http://schemas.openxmlformats.org/officeDocument/2006/relationships/image" Target="../media/image463.wmf"/><Relationship Id="rId11" Type="http://schemas.openxmlformats.org/officeDocument/2006/relationships/oleObject" Target="../embeddings/oleObject291.bin"/><Relationship Id="rId24" Type="http://schemas.openxmlformats.org/officeDocument/2006/relationships/image" Target="../media/image472.wmf"/><Relationship Id="rId5" Type="http://schemas.openxmlformats.org/officeDocument/2006/relationships/oleObject" Target="../embeddings/oleObject288.bin"/><Relationship Id="rId15" Type="http://schemas.openxmlformats.org/officeDocument/2006/relationships/oleObject" Target="../embeddings/oleObject293.bin"/><Relationship Id="rId23" Type="http://schemas.openxmlformats.org/officeDocument/2006/relationships/oleObject" Target="../embeddings/oleObject297.bin"/><Relationship Id="rId10" Type="http://schemas.openxmlformats.org/officeDocument/2006/relationships/image" Target="../media/image465.emf"/><Relationship Id="rId19" Type="http://schemas.openxmlformats.org/officeDocument/2006/relationships/oleObject" Target="../embeddings/oleObject295.bin"/><Relationship Id="rId4" Type="http://schemas.openxmlformats.org/officeDocument/2006/relationships/image" Target="../media/image462.emf"/><Relationship Id="rId9" Type="http://schemas.openxmlformats.org/officeDocument/2006/relationships/oleObject" Target="../embeddings/oleObject290.bin"/><Relationship Id="rId14" Type="http://schemas.openxmlformats.org/officeDocument/2006/relationships/image" Target="../media/image467.wmf"/><Relationship Id="rId22" Type="http://schemas.openxmlformats.org/officeDocument/2006/relationships/image" Target="../media/image471.wmf"/></Relationships>
</file>

<file path=ppt/slides/_rels/slide127.xml.rels><?xml version="1.0" encoding="UTF-8" standalone="yes"?>
<Relationships xmlns="http://schemas.openxmlformats.org/package/2006/relationships"><Relationship Id="rId8" Type="http://schemas.openxmlformats.org/officeDocument/2006/relationships/image" Target="../media/image476.wmf"/><Relationship Id="rId3" Type="http://schemas.openxmlformats.org/officeDocument/2006/relationships/oleObject" Target="../embeddings/oleObject299.bin"/><Relationship Id="rId7" Type="http://schemas.openxmlformats.org/officeDocument/2006/relationships/oleObject" Target="../embeddings/oleObject301.bin"/><Relationship Id="rId12" Type="http://schemas.openxmlformats.org/officeDocument/2006/relationships/image" Target="../media/image478.wmf"/><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475.wmf"/><Relationship Id="rId11" Type="http://schemas.openxmlformats.org/officeDocument/2006/relationships/oleObject" Target="../embeddings/oleObject303.bin"/><Relationship Id="rId5" Type="http://schemas.openxmlformats.org/officeDocument/2006/relationships/oleObject" Target="../embeddings/oleObject300.bin"/><Relationship Id="rId10" Type="http://schemas.openxmlformats.org/officeDocument/2006/relationships/image" Target="../media/image477.emf"/><Relationship Id="rId4" Type="http://schemas.openxmlformats.org/officeDocument/2006/relationships/image" Target="../media/image474.emf"/><Relationship Id="rId9" Type="http://schemas.openxmlformats.org/officeDocument/2006/relationships/oleObject" Target="../embeddings/oleObject302.bin"/></Relationships>
</file>

<file path=ppt/slides/_rels/slide128.xml.rels><?xml version="1.0" encoding="UTF-8" standalone="yes"?>
<Relationships xmlns="http://schemas.openxmlformats.org/package/2006/relationships"><Relationship Id="rId8" Type="http://schemas.openxmlformats.org/officeDocument/2006/relationships/image" Target="../media/image481.emf"/><Relationship Id="rId3" Type="http://schemas.openxmlformats.org/officeDocument/2006/relationships/oleObject" Target="../embeddings/oleObject304.bin"/><Relationship Id="rId7" Type="http://schemas.openxmlformats.org/officeDocument/2006/relationships/oleObject" Target="../embeddings/oleObject306.bin"/><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image" Target="../media/image480.wmf"/><Relationship Id="rId5" Type="http://schemas.openxmlformats.org/officeDocument/2006/relationships/oleObject" Target="../embeddings/oleObject305.bin"/><Relationship Id="rId10" Type="http://schemas.openxmlformats.org/officeDocument/2006/relationships/image" Target="../media/image482.wmf"/><Relationship Id="rId4" Type="http://schemas.openxmlformats.org/officeDocument/2006/relationships/image" Target="../media/image479.emf"/><Relationship Id="rId9" Type="http://schemas.openxmlformats.org/officeDocument/2006/relationships/oleObject" Target="../embeddings/oleObject307.bin"/></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9.wmf"/><Relationship Id="rId11" Type="http://schemas.openxmlformats.org/officeDocument/2006/relationships/image" Target="../media/image5.jpeg"/><Relationship Id="rId5" Type="http://schemas.openxmlformats.org/officeDocument/2006/relationships/oleObject" Target="../embeddings/oleObject19.bin"/><Relationship Id="rId10" Type="http://schemas.openxmlformats.org/officeDocument/2006/relationships/oleObject" Target="../embeddings/oleObject22.bin"/><Relationship Id="rId4" Type="http://schemas.openxmlformats.org/officeDocument/2006/relationships/image" Target="../media/image28.wmf"/><Relationship Id="rId9" Type="http://schemas.openxmlformats.org/officeDocument/2006/relationships/oleObject" Target="../embeddings/oleObject21.bin"/></Relationships>
</file>

<file path=ppt/slides/_rels/slide130.xml.rels><?xml version="1.0" encoding="UTF-8" standalone="yes"?>
<Relationships xmlns="http://schemas.openxmlformats.org/package/2006/relationships"><Relationship Id="rId8" Type="http://schemas.openxmlformats.org/officeDocument/2006/relationships/image" Target="../media/image485.wmf"/><Relationship Id="rId13" Type="http://schemas.openxmlformats.org/officeDocument/2006/relationships/oleObject" Target="../embeddings/oleObject313.bin"/><Relationship Id="rId18" Type="http://schemas.openxmlformats.org/officeDocument/2006/relationships/image" Target="../media/image490.wmf"/><Relationship Id="rId26" Type="http://schemas.openxmlformats.org/officeDocument/2006/relationships/image" Target="../media/image494.emf"/><Relationship Id="rId3" Type="http://schemas.openxmlformats.org/officeDocument/2006/relationships/oleObject" Target="../embeddings/oleObject308.bin"/><Relationship Id="rId21" Type="http://schemas.openxmlformats.org/officeDocument/2006/relationships/oleObject" Target="../embeddings/oleObject317.bin"/><Relationship Id="rId7" Type="http://schemas.openxmlformats.org/officeDocument/2006/relationships/oleObject" Target="../embeddings/oleObject310.bin"/><Relationship Id="rId12" Type="http://schemas.openxmlformats.org/officeDocument/2006/relationships/image" Target="../media/image487.wmf"/><Relationship Id="rId17" Type="http://schemas.openxmlformats.org/officeDocument/2006/relationships/oleObject" Target="../embeddings/oleObject315.bin"/><Relationship Id="rId25" Type="http://schemas.openxmlformats.org/officeDocument/2006/relationships/oleObject" Target="../embeddings/oleObject319.bin"/><Relationship Id="rId2" Type="http://schemas.openxmlformats.org/officeDocument/2006/relationships/slideLayout" Target="../slideLayouts/slideLayout7.xml"/><Relationship Id="rId16" Type="http://schemas.openxmlformats.org/officeDocument/2006/relationships/image" Target="../media/image489.wmf"/><Relationship Id="rId20" Type="http://schemas.openxmlformats.org/officeDocument/2006/relationships/image" Target="../media/image491.wmf"/><Relationship Id="rId1" Type="http://schemas.openxmlformats.org/officeDocument/2006/relationships/vmlDrawing" Target="../drawings/vmlDrawing68.vml"/><Relationship Id="rId6" Type="http://schemas.openxmlformats.org/officeDocument/2006/relationships/image" Target="../media/image484.wmf"/><Relationship Id="rId11" Type="http://schemas.openxmlformats.org/officeDocument/2006/relationships/oleObject" Target="../embeddings/oleObject312.bin"/><Relationship Id="rId24" Type="http://schemas.openxmlformats.org/officeDocument/2006/relationships/image" Target="../media/image493.emf"/><Relationship Id="rId5" Type="http://schemas.openxmlformats.org/officeDocument/2006/relationships/oleObject" Target="../embeddings/oleObject309.bin"/><Relationship Id="rId15" Type="http://schemas.openxmlformats.org/officeDocument/2006/relationships/oleObject" Target="../embeddings/oleObject314.bin"/><Relationship Id="rId23" Type="http://schemas.openxmlformats.org/officeDocument/2006/relationships/oleObject" Target="../embeddings/oleObject318.bin"/><Relationship Id="rId28" Type="http://schemas.openxmlformats.org/officeDocument/2006/relationships/image" Target="../media/image495.emf"/><Relationship Id="rId10" Type="http://schemas.openxmlformats.org/officeDocument/2006/relationships/image" Target="../media/image486.wmf"/><Relationship Id="rId19" Type="http://schemas.openxmlformats.org/officeDocument/2006/relationships/oleObject" Target="../embeddings/oleObject316.bin"/><Relationship Id="rId4" Type="http://schemas.openxmlformats.org/officeDocument/2006/relationships/image" Target="../media/image483.emf"/><Relationship Id="rId9" Type="http://schemas.openxmlformats.org/officeDocument/2006/relationships/oleObject" Target="../embeddings/oleObject311.bin"/><Relationship Id="rId14" Type="http://schemas.openxmlformats.org/officeDocument/2006/relationships/image" Target="../media/image488.wmf"/><Relationship Id="rId22" Type="http://schemas.openxmlformats.org/officeDocument/2006/relationships/image" Target="../media/image492.wmf"/><Relationship Id="rId27" Type="http://schemas.openxmlformats.org/officeDocument/2006/relationships/oleObject" Target="../embeddings/oleObject320.bin"/></Relationships>
</file>

<file path=ppt/slides/_rels/slide131.xml.rels><?xml version="1.0" encoding="UTF-8" standalone="yes"?>
<Relationships xmlns="http://schemas.openxmlformats.org/package/2006/relationships"><Relationship Id="rId8" Type="http://schemas.openxmlformats.org/officeDocument/2006/relationships/image" Target="../media/image498.emf"/><Relationship Id="rId13" Type="http://schemas.openxmlformats.org/officeDocument/2006/relationships/oleObject" Target="../embeddings/oleObject326.bin"/><Relationship Id="rId18" Type="http://schemas.openxmlformats.org/officeDocument/2006/relationships/image" Target="../media/image503.wmf"/><Relationship Id="rId26" Type="http://schemas.openxmlformats.org/officeDocument/2006/relationships/image" Target="../media/image507.wmf"/><Relationship Id="rId3" Type="http://schemas.openxmlformats.org/officeDocument/2006/relationships/oleObject" Target="../embeddings/oleObject321.bin"/><Relationship Id="rId21" Type="http://schemas.openxmlformats.org/officeDocument/2006/relationships/oleObject" Target="../embeddings/oleObject330.bin"/><Relationship Id="rId34" Type="http://schemas.openxmlformats.org/officeDocument/2006/relationships/image" Target="../media/image511.wmf"/><Relationship Id="rId7" Type="http://schemas.openxmlformats.org/officeDocument/2006/relationships/oleObject" Target="../embeddings/oleObject323.bin"/><Relationship Id="rId12" Type="http://schemas.openxmlformats.org/officeDocument/2006/relationships/image" Target="../media/image500.emf"/><Relationship Id="rId17" Type="http://schemas.openxmlformats.org/officeDocument/2006/relationships/oleObject" Target="../embeddings/oleObject328.bin"/><Relationship Id="rId25" Type="http://schemas.openxmlformats.org/officeDocument/2006/relationships/oleObject" Target="../embeddings/oleObject332.bin"/><Relationship Id="rId33" Type="http://schemas.openxmlformats.org/officeDocument/2006/relationships/oleObject" Target="../embeddings/oleObject336.bin"/><Relationship Id="rId2" Type="http://schemas.openxmlformats.org/officeDocument/2006/relationships/slideLayout" Target="../slideLayouts/slideLayout7.xml"/><Relationship Id="rId16" Type="http://schemas.openxmlformats.org/officeDocument/2006/relationships/image" Target="../media/image502.wmf"/><Relationship Id="rId20" Type="http://schemas.openxmlformats.org/officeDocument/2006/relationships/image" Target="../media/image504.wmf"/><Relationship Id="rId29" Type="http://schemas.openxmlformats.org/officeDocument/2006/relationships/oleObject" Target="../embeddings/oleObject334.bin"/><Relationship Id="rId1" Type="http://schemas.openxmlformats.org/officeDocument/2006/relationships/vmlDrawing" Target="../drawings/vmlDrawing69.vml"/><Relationship Id="rId6" Type="http://schemas.openxmlformats.org/officeDocument/2006/relationships/image" Target="../media/image497.emf"/><Relationship Id="rId11" Type="http://schemas.openxmlformats.org/officeDocument/2006/relationships/oleObject" Target="../embeddings/oleObject325.bin"/><Relationship Id="rId24" Type="http://schemas.openxmlformats.org/officeDocument/2006/relationships/image" Target="../media/image506.wmf"/><Relationship Id="rId32" Type="http://schemas.openxmlformats.org/officeDocument/2006/relationships/image" Target="../media/image510.emf"/><Relationship Id="rId5" Type="http://schemas.openxmlformats.org/officeDocument/2006/relationships/oleObject" Target="../embeddings/oleObject322.bin"/><Relationship Id="rId15" Type="http://schemas.openxmlformats.org/officeDocument/2006/relationships/oleObject" Target="../embeddings/oleObject327.bin"/><Relationship Id="rId23" Type="http://schemas.openxmlformats.org/officeDocument/2006/relationships/oleObject" Target="../embeddings/oleObject331.bin"/><Relationship Id="rId28" Type="http://schemas.openxmlformats.org/officeDocument/2006/relationships/image" Target="../media/image508.wmf"/><Relationship Id="rId36" Type="http://schemas.openxmlformats.org/officeDocument/2006/relationships/image" Target="../media/image512.wmf"/><Relationship Id="rId10" Type="http://schemas.openxmlformats.org/officeDocument/2006/relationships/image" Target="../media/image499.wmf"/><Relationship Id="rId19" Type="http://schemas.openxmlformats.org/officeDocument/2006/relationships/oleObject" Target="../embeddings/oleObject329.bin"/><Relationship Id="rId31" Type="http://schemas.openxmlformats.org/officeDocument/2006/relationships/oleObject" Target="../embeddings/oleObject335.bin"/><Relationship Id="rId4" Type="http://schemas.openxmlformats.org/officeDocument/2006/relationships/image" Target="../media/image496.emf"/><Relationship Id="rId9" Type="http://schemas.openxmlformats.org/officeDocument/2006/relationships/oleObject" Target="../embeddings/oleObject324.bin"/><Relationship Id="rId14" Type="http://schemas.openxmlformats.org/officeDocument/2006/relationships/image" Target="../media/image501.emf"/><Relationship Id="rId22" Type="http://schemas.openxmlformats.org/officeDocument/2006/relationships/image" Target="../media/image505.wmf"/><Relationship Id="rId27" Type="http://schemas.openxmlformats.org/officeDocument/2006/relationships/oleObject" Target="../embeddings/oleObject333.bin"/><Relationship Id="rId30" Type="http://schemas.openxmlformats.org/officeDocument/2006/relationships/image" Target="../media/image509.wmf"/><Relationship Id="rId35" Type="http://schemas.openxmlformats.org/officeDocument/2006/relationships/oleObject" Target="../embeddings/oleObject337.bin"/></Relationships>
</file>

<file path=ppt/slides/_rels/slide132.xml.rels><?xml version="1.0" encoding="UTF-8" standalone="yes"?>
<Relationships xmlns="http://schemas.openxmlformats.org/package/2006/relationships"><Relationship Id="rId8" Type="http://schemas.openxmlformats.org/officeDocument/2006/relationships/image" Target="../media/image515.emf"/><Relationship Id="rId13" Type="http://schemas.openxmlformats.org/officeDocument/2006/relationships/oleObject" Target="../embeddings/oleObject343.bin"/><Relationship Id="rId18" Type="http://schemas.openxmlformats.org/officeDocument/2006/relationships/image" Target="../media/image519.wmf"/><Relationship Id="rId26" Type="http://schemas.openxmlformats.org/officeDocument/2006/relationships/image" Target="../media/image522.wmf"/><Relationship Id="rId3" Type="http://schemas.openxmlformats.org/officeDocument/2006/relationships/oleObject" Target="../embeddings/oleObject338.bin"/><Relationship Id="rId21" Type="http://schemas.openxmlformats.org/officeDocument/2006/relationships/oleObject" Target="../embeddings/oleObject347.bin"/><Relationship Id="rId34" Type="http://schemas.openxmlformats.org/officeDocument/2006/relationships/image" Target="../media/image525.emf"/><Relationship Id="rId7" Type="http://schemas.openxmlformats.org/officeDocument/2006/relationships/oleObject" Target="../embeddings/oleObject340.bin"/><Relationship Id="rId12" Type="http://schemas.openxmlformats.org/officeDocument/2006/relationships/image" Target="../media/image517.emf"/><Relationship Id="rId17" Type="http://schemas.openxmlformats.org/officeDocument/2006/relationships/oleObject" Target="../embeddings/oleObject345.bin"/><Relationship Id="rId25" Type="http://schemas.openxmlformats.org/officeDocument/2006/relationships/oleObject" Target="../embeddings/oleObject349.bin"/><Relationship Id="rId33" Type="http://schemas.openxmlformats.org/officeDocument/2006/relationships/oleObject" Target="../embeddings/oleObject353.bin"/><Relationship Id="rId2" Type="http://schemas.openxmlformats.org/officeDocument/2006/relationships/slideLayout" Target="../slideLayouts/slideLayout7.xml"/><Relationship Id="rId16" Type="http://schemas.openxmlformats.org/officeDocument/2006/relationships/image" Target="../media/image485.wmf"/><Relationship Id="rId20" Type="http://schemas.openxmlformats.org/officeDocument/2006/relationships/image" Target="../media/image520.wmf"/><Relationship Id="rId29" Type="http://schemas.openxmlformats.org/officeDocument/2006/relationships/oleObject" Target="../embeddings/oleObject351.bin"/><Relationship Id="rId1" Type="http://schemas.openxmlformats.org/officeDocument/2006/relationships/vmlDrawing" Target="../drawings/vmlDrawing70.vml"/><Relationship Id="rId6" Type="http://schemas.openxmlformats.org/officeDocument/2006/relationships/image" Target="../media/image514.emf"/><Relationship Id="rId11" Type="http://schemas.openxmlformats.org/officeDocument/2006/relationships/oleObject" Target="../embeddings/oleObject342.bin"/><Relationship Id="rId24" Type="http://schemas.openxmlformats.org/officeDocument/2006/relationships/image" Target="../media/image489.wmf"/><Relationship Id="rId32" Type="http://schemas.openxmlformats.org/officeDocument/2006/relationships/image" Target="../media/image524.emf"/><Relationship Id="rId5" Type="http://schemas.openxmlformats.org/officeDocument/2006/relationships/oleObject" Target="../embeddings/oleObject339.bin"/><Relationship Id="rId15" Type="http://schemas.openxmlformats.org/officeDocument/2006/relationships/oleObject" Target="../embeddings/oleObject344.bin"/><Relationship Id="rId23" Type="http://schemas.openxmlformats.org/officeDocument/2006/relationships/oleObject" Target="../embeddings/oleObject348.bin"/><Relationship Id="rId28" Type="http://schemas.openxmlformats.org/officeDocument/2006/relationships/image" Target="../media/image523.wmf"/><Relationship Id="rId36" Type="http://schemas.openxmlformats.org/officeDocument/2006/relationships/image" Target="../media/image526.emf"/><Relationship Id="rId10" Type="http://schemas.openxmlformats.org/officeDocument/2006/relationships/image" Target="../media/image516.emf"/><Relationship Id="rId19" Type="http://schemas.openxmlformats.org/officeDocument/2006/relationships/oleObject" Target="../embeddings/oleObject346.bin"/><Relationship Id="rId31" Type="http://schemas.openxmlformats.org/officeDocument/2006/relationships/oleObject" Target="../embeddings/oleObject352.bin"/><Relationship Id="rId4" Type="http://schemas.openxmlformats.org/officeDocument/2006/relationships/image" Target="../media/image513.emf"/><Relationship Id="rId9" Type="http://schemas.openxmlformats.org/officeDocument/2006/relationships/oleObject" Target="../embeddings/oleObject341.bin"/><Relationship Id="rId14" Type="http://schemas.openxmlformats.org/officeDocument/2006/relationships/image" Target="../media/image518.wmf"/><Relationship Id="rId22" Type="http://schemas.openxmlformats.org/officeDocument/2006/relationships/image" Target="../media/image521.wmf"/><Relationship Id="rId27" Type="http://schemas.openxmlformats.org/officeDocument/2006/relationships/oleObject" Target="../embeddings/oleObject350.bin"/><Relationship Id="rId30" Type="http://schemas.openxmlformats.org/officeDocument/2006/relationships/image" Target="../media/image492.wmf"/><Relationship Id="rId35" Type="http://schemas.openxmlformats.org/officeDocument/2006/relationships/oleObject" Target="../embeddings/oleObject354.bin"/></Relationships>
</file>

<file path=ppt/slides/_rels/slide133.xml.rels><?xml version="1.0" encoding="UTF-8" standalone="yes"?>
<Relationships xmlns="http://schemas.openxmlformats.org/package/2006/relationships"><Relationship Id="rId8" Type="http://schemas.openxmlformats.org/officeDocument/2006/relationships/image" Target="../media/image529.emf"/><Relationship Id="rId13" Type="http://schemas.openxmlformats.org/officeDocument/2006/relationships/oleObject" Target="../embeddings/oleObject360.bin"/><Relationship Id="rId18" Type="http://schemas.openxmlformats.org/officeDocument/2006/relationships/image" Target="../media/image521.wmf"/><Relationship Id="rId26" Type="http://schemas.openxmlformats.org/officeDocument/2006/relationships/image" Target="../media/image492.wmf"/><Relationship Id="rId3" Type="http://schemas.openxmlformats.org/officeDocument/2006/relationships/oleObject" Target="../embeddings/oleObject355.bin"/><Relationship Id="rId21" Type="http://schemas.openxmlformats.org/officeDocument/2006/relationships/oleObject" Target="../embeddings/oleObject364.bin"/><Relationship Id="rId34" Type="http://schemas.openxmlformats.org/officeDocument/2006/relationships/image" Target="../media/image533.emf"/><Relationship Id="rId7" Type="http://schemas.openxmlformats.org/officeDocument/2006/relationships/oleObject" Target="../embeddings/oleObject357.bin"/><Relationship Id="rId12" Type="http://schemas.openxmlformats.org/officeDocument/2006/relationships/image" Target="../media/image485.wmf"/><Relationship Id="rId17" Type="http://schemas.openxmlformats.org/officeDocument/2006/relationships/oleObject" Target="../embeddings/oleObject362.bin"/><Relationship Id="rId25" Type="http://schemas.openxmlformats.org/officeDocument/2006/relationships/oleObject" Target="../embeddings/oleObject366.bin"/><Relationship Id="rId33" Type="http://schemas.openxmlformats.org/officeDocument/2006/relationships/oleObject" Target="../embeddings/oleObject370.bin"/><Relationship Id="rId2" Type="http://schemas.openxmlformats.org/officeDocument/2006/relationships/slideLayout" Target="../slideLayouts/slideLayout7.xml"/><Relationship Id="rId16" Type="http://schemas.openxmlformats.org/officeDocument/2006/relationships/image" Target="../media/image520.wmf"/><Relationship Id="rId20" Type="http://schemas.openxmlformats.org/officeDocument/2006/relationships/image" Target="../media/image489.wmf"/><Relationship Id="rId29" Type="http://schemas.openxmlformats.org/officeDocument/2006/relationships/oleObject" Target="../embeddings/oleObject368.bin"/><Relationship Id="rId1" Type="http://schemas.openxmlformats.org/officeDocument/2006/relationships/vmlDrawing" Target="../drawings/vmlDrawing71.vml"/><Relationship Id="rId6" Type="http://schemas.openxmlformats.org/officeDocument/2006/relationships/image" Target="../media/image528.wmf"/><Relationship Id="rId11" Type="http://schemas.openxmlformats.org/officeDocument/2006/relationships/oleObject" Target="../embeddings/oleObject359.bin"/><Relationship Id="rId24" Type="http://schemas.openxmlformats.org/officeDocument/2006/relationships/image" Target="../media/image523.wmf"/><Relationship Id="rId32" Type="http://schemas.openxmlformats.org/officeDocument/2006/relationships/image" Target="../media/image532.wmf"/><Relationship Id="rId5" Type="http://schemas.openxmlformats.org/officeDocument/2006/relationships/oleObject" Target="../embeddings/oleObject356.bin"/><Relationship Id="rId15" Type="http://schemas.openxmlformats.org/officeDocument/2006/relationships/oleObject" Target="../embeddings/oleObject361.bin"/><Relationship Id="rId23" Type="http://schemas.openxmlformats.org/officeDocument/2006/relationships/oleObject" Target="../embeddings/oleObject365.bin"/><Relationship Id="rId28" Type="http://schemas.openxmlformats.org/officeDocument/2006/relationships/image" Target="../media/image530.emf"/><Relationship Id="rId36" Type="http://schemas.openxmlformats.org/officeDocument/2006/relationships/image" Target="../media/image534.emf"/><Relationship Id="rId10" Type="http://schemas.openxmlformats.org/officeDocument/2006/relationships/image" Target="../media/image518.wmf"/><Relationship Id="rId19" Type="http://schemas.openxmlformats.org/officeDocument/2006/relationships/oleObject" Target="../embeddings/oleObject363.bin"/><Relationship Id="rId31" Type="http://schemas.openxmlformats.org/officeDocument/2006/relationships/oleObject" Target="../embeddings/oleObject369.bin"/><Relationship Id="rId4" Type="http://schemas.openxmlformats.org/officeDocument/2006/relationships/image" Target="../media/image527.emf"/><Relationship Id="rId9" Type="http://schemas.openxmlformats.org/officeDocument/2006/relationships/oleObject" Target="../embeddings/oleObject358.bin"/><Relationship Id="rId14" Type="http://schemas.openxmlformats.org/officeDocument/2006/relationships/image" Target="../media/image519.wmf"/><Relationship Id="rId22" Type="http://schemas.openxmlformats.org/officeDocument/2006/relationships/image" Target="../media/image522.wmf"/><Relationship Id="rId27" Type="http://schemas.openxmlformats.org/officeDocument/2006/relationships/oleObject" Target="../embeddings/oleObject367.bin"/><Relationship Id="rId30" Type="http://schemas.openxmlformats.org/officeDocument/2006/relationships/image" Target="../media/image531.emf"/><Relationship Id="rId35" Type="http://schemas.openxmlformats.org/officeDocument/2006/relationships/oleObject" Target="../embeddings/oleObject371.bin"/></Relationships>
</file>

<file path=ppt/slides/_rels/slide134.xml.rels><?xml version="1.0" encoding="UTF-8" standalone="yes"?>
<Relationships xmlns="http://schemas.openxmlformats.org/package/2006/relationships"><Relationship Id="rId8" Type="http://schemas.openxmlformats.org/officeDocument/2006/relationships/image" Target="../media/image537.emf"/><Relationship Id="rId13" Type="http://schemas.openxmlformats.org/officeDocument/2006/relationships/oleObject" Target="../embeddings/oleObject377.bin"/><Relationship Id="rId3" Type="http://schemas.openxmlformats.org/officeDocument/2006/relationships/oleObject" Target="../embeddings/oleObject372.bin"/><Relationship Id="rId7" Type="http://schemas.openxmlformats.org/officeDocument/2006/relationships/oleObject" Target="../embeddings/oleObject374.bin"/><Relationship Id="rId12" Type="http://schemas.openxmlformats.org/officeDocument/2006/relationships/image" Target="../media/image539.emf"/><Relationship Id="rId2" Type="http://schemas.openxmlformats.org/officeDocument/2006/relationships/slideLayout" Target="../slideLayouts/slideLayout7.xml"/><Relationship Id="rId16" Type="http://schemas.openxmlformats.org/officeDocument/2006/relationships/image" Target="../media/image541.emf"/><Relationship Id="rId1" Type="http://schemas.openxmlformats.org/officeDocument/2006/relationships/vmlDrawing" Target="../drawings/vmlDrawing72.vml"/><Relationship Id="rId6" Type="http://schemas.openxmlformats.org/officeDocument/2006/relationships/image" Target="../media/image536.emf"/><Relationship Id="rId11" Type="http://schemas.openxmlformats.org/officeDocument/2006/relationships/oleObject" Target="../embeddings/oleObject376.bin"/><Relationship Id="rId5" Type="http://schemas.openxmlformats.org/officeDocument/2006/relationships/oleObject" Target="../embeddings/oleObject373.bin"/><Relationship Id="rId15" Type="http://schemas.openxmlformats.org/officeDocument/2006/relationships/oleObject" Target="../embeddings/oleObject378.bin"/><Relationship Id="rId10" Type="http://schemas.openxmlformats.org/officeDocument/2006/relationships/image" Target="../media/image538.emf"/><Relationship Id="rId4" Type="http://schemas.openxmlformats.org/officeDocument/2006/relationships/image" Target="../media/image535.emf"/><Relationship Id="rId9" Type="http://schemas.openxmlformats.org/officeDocument/2006/relationships/oleObject" Target="../embeddings/oleObject375.bin"/><Relationship Id="rId14" Type="http://schemas.openxmlformats.org/officeDocument/2006/relationships/image" Target="../media/image540.emf"/></Relationships>
</file>

<file path=ppt/slides/_rels/slide135.xml.rels><?xml version="1.0" encoding="UTF-8" standalone="yes"?>
<Relationships xmlns="http://schemas.openxmlformats.org/package/2006/relationships"><Relationship Id="rId8" Type="http://schemas.openxmlformats.org/officeDocument/2006/relationships/image" Target="../media/image544.wmf"/><Relationship Id="rId3" Type="http://schemas.openxmlformats.org/officeDocument/2006/relationships/oleObject" Target="../embeddings/oleObject379.bin"/><Relationship Id="rId7" Type="http://schemas.openxmlformats.org/officeDocument/2006/relationships/oleObject" Target="../embeddings/oleObject381.bin"/><Relationship Id="rId12" Type="http://schemas.openxmlformats.org/officeDocument/2006/relationships/image" Target="../media/image546.wmf"/><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543.wmf"/><Relationship Id="rId11" Type="http://schemas.openxmlformats.org/officeDocument/2006/relationships/oleObject" Target="../embeddings/oleObject383.bin"/><Relationship Id="rId5" Type="http://schemas.openxmlformats.org/officeDocument/2006/relationships/oleObject" Target="../embeddings/oleObject380.bin"/><Relationship Id="rId10" Type="http://schemas.openxmlformats.org/officeDocument/2006/relationships/image" Target="../media/image545.wmf"/><Relationship Id="rId4" Type="http://schemas.openxmlformats.org/officeDocument/2006/relationships/image" Target="../media/image542.wmf"/><Relationship Id="rId9" Type="http://schemas.openxmlformats.org/officeDocument/2006/relationships/oleObject" Target="../embeddings/oleObject382.bin"/></Relationships>
</file>

<file path=ppt/slides/_rels/slide136.xml.rels><?xml version="1.0" encoding="UTF-8" standalone="yes"?>
<Relationships xmlns="http://schemas.openxmlformats.org/package/2006/relationships"><Relationship Id="rId8" Type="http://schemas.openxmlformats.org/officeDocument/2006/relationships/image" Target="../media/image546.wmf"/><Relationship Id="rId3" Type="http://schemas.openxmlformats.org/officeDocument/2006/relationships/oleObject" Target="../embeddings/oleObject384.bin"/><Relationship Id="rId7" Type="http://schemas.openxmlformats.org/officeDocument/2006/relationships/oleObject" Target="../embeddings/oleObject386.bin"/><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548.wmf"/><Relationship Id="rId5" Type="http://schemas.openxmlformats.org/officeDocument/2006/relationships/oleObject" Target="../embeddings/oleObject385.bin"/><Relationship Id="rId4" Type="http://schemas.openxmlformats.org/officeDocument/2006/relationships/image" Target="../media/image547.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54.png"/><Relationship Id="rId2" Type="http://schemas.openxmlformats.org/officeDocument/2006/relationships/image" Target="../media/image549.png"/><Relationship Id="rId1" Type="http://schemas.openxmlformats.org/officeDocument/2006/relationships/slideLayout" Target="../slideLayouts/slideLayout7.xml"/><Relationship Id="rId6" Type="http://schemas.openxmlformats.org/officeDocument/2006/relationships/image" Target="../media/image553.png"/><Relationship Id="rId5" Type="http://schemas.openxmlformats.org/officeDocument/2006/relationships/image" Target="../media/image552.png"/><Relationship Id="rId4" Type="http://schemas.openxmlformats.org/officeDocument/2006/relationships/image" Target="../media/image551.png"/></Relationships>
</file>

<file path=ppt/slides/_rels/slide139.xml.rels><?xml version="1.0" encoding="UTF-8" standalone="yes"?>
<Relationships xmlns="http://schemas.openxmlformats.org/package/2006/relationships"><Relationship Id="rId8" Type="http://schemas.openxmlformats.org/officeDocument/2006/relationships/image" Target="../media/image561.png"/><Relationship Id="rId3" Type="http://schemas.openxmlformats.org/officeDocument/2006/relationships/image" Target="../media/image556.png"/><Relationship Id="rId7" Type="http://schemas.openxmlformats.org/officeDocument/2006/relationships/image" Target="../media/image560.png"/><Relationship Id="rId2" Type="http://schemas.openxmlformats.org/officeDocument/2006/relationships/image" Target="../media/image555.png"/><Relationship Id="rId1" Type="http://schemas.openxmlformats.org/officeDocument/2006/relationships/slideLayout" Target="../slideLayouts/slideLayout7.xml"/><Relationship Id="rId6" Type="http://schemas.openxmlformats.org/officeDocument/2006/relationships/image" Target="../media/image559.png"/><Relationship Id="rId5" Type="http://schemas.openxmlformats.org/officeDocument/2006/relationships/image" Target="../media/image558.png"/><Relationship Id="rId4" Type="http://schemas.openxmlformats.org/officeDocument/2006/relationships/image" Target="../media/image557.png"/></Relationships>
</file>

<file path=ppt/slides/_rels/slide14.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28.bin"/><Relationship Id="rId18" Type="http://schemas.openxmlformats.org/officeDocument/2006/relationships/oleObject" Target="../embeddings/oleObject31.bin"/><Relationship Id="rId3" Type="http://schemas.openxmlformats.org/officeDocument/2006/relationships/oleObject" Target="../embeddings/oleObject23.bin"/><Relationship Id="rId21" Type="http://schemas.openxmlformats.org/officeDocument/2006/relationships/image" Target="../media/image38.wmf"/><Relationship Id="rId7" Type="http://schemas.openxmlformats.org/officeDocument/2006/relationships/oleObject" Target="../embeddings/oleObject25.bin"/><Relationship Id="rId12" Type="http://schemas.openxmlformats.org/officeDocument/2006/relationships/image" Target="../media/image34.wmf"/><Relationship Id="rId17" Type="http://schemas.openxmlformats.org/officeDocument/2006/relationships/image" Target="../media/image36.wmf"/><Relationship Id="rId2" Type="http://schemas.openxmlformats.org/officeDocument/2006/relationships/slideLayout" Target="../slideLayouts/slideLayout7.xml"/><Relationship Id="rId16" Type="http://schemas.openxmlformats.org/officeDocument/2006/relationships/oleObject" Target="../embeddings/oleObject30.bin"/><Relationship Id="rId20" Type="http://schemas.openxmlformats.org/officeDocument/2006/relationships/oleObject" Target="../embeddings/oleObject32.bin"/><Relationship Id="rId1" Type="http://schemas.openxmlformats.org/officeDocument/2006/relationships/vmlDrawing" Target="../drawings/vmlDrawing6.vml"/><Relationship Id="rId6" Type="http://schemas.openxmlformats.org/officeDocument/2006/relationships/image" Target="../media/image31.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33.wmf"/><Relationship Id="rId19" Type="http://schemas.openxmlformats.org/officeDocument/2006/relationships/image" Target="../media/image37.wmf"/><Relationship Id="rId4" Type="http://schemas.openxmlformats.org/officeDocument/2006/relationships/image" Target="../media/image30.wmf"/><Relationship Id="rId9" Type="http://schemas.openxmlformats.org/officeDocument/2006/relationships/oleObject" Target="../embeddings/oleObject26.bin"/><Relationship Id="rId14" Type="http://schemas.openxmlformats.org/officeDocument/2006/relationships/image" Target="../media/image35.wmf"/><Relationship Id="rId22" Type="http://schemas.openxmlformats.org/officeDocument/2006/relationships/image" Target="../media/image2.jpeg"/></Relationships>
</file>

<file path=ppt/slides/_rels/slide140.xml.rels><?xml version="1.0" encoding="UTF-8" standalone="yes"?>
<Relationships xmlns="http://schemas.openxmlformats.org/package/2006/relationships"><Relationship Id="rId8" Type="http://schemas.openxmlformats.org/officeDocument/2006/relationships/image" Target="../media/image568.png"/><Relationship Id="rId13" Type="http://schemas.openxmlformats.org/officeDocument/2006/relationships/image" Target="../media/image573.png"/><Relationship Id="rId3" Type="http://schemas.openxmlformats.org/officeDocument/2006/relationships/image" Target="../media/image563.png"/><Relationship Id="rId7" Type="http://schemas.openxmlformats.org/officeDocument/2006/relationships/image" Target="../media/image567.png"/><Relationship Id="rId12" Type="http://schemas.openxmlformats.org/officeDocument/2006/relationships/image" Target="../media/image572.png"/><Relationship Id="rId2" Type="http://schemas.openxmlformats.org/officeDocument/2006/relationships/image" Target="../media/image562.png"/><Relationship Id="rId1" Type="http://schemas.openxmlformats.org/officeDocument/2006/relationships/slideLayout" Target="../slideLayouts/slideLayout7.xml"/><Relationship Id="rId6" Type="http://schemas.openxmlformats.org/officeDocument/2006/relationships/image" Target="../media/image566.png"/><Relationship Id="rId11" Type="http://schemas.openxmlformats.org/officeDocument/2006/relationships/image" Target="../media/image571.png"/><Relationship Id="rId5" Type="http://schemas.openxmlformats.org/officeDocument/2006/relationships/image" Target="../media/image565.png"/><Relationship Id="rId15" Type="http://schemas.openxmlformats.org/officeDocument/2006/relationships/image" Target="../media/image575.png"/><Relationship Id="rId10" Type="http://schemas.openxmlformats.org/officeDocument/2006/relationships/image" Target="../media/image570.png"/><Relationship Id="rId4" Type="http://schemas.openxmlformats.org/officeDocument/2006/relationships/image" Target="../media/image564.png"/><Relationship Id="rId9" Type="http://schemas.openxmlformats.org/officeDocument/2006/relationships/image" Target="../media/image569.png"/><Relationship Id="rId14" Type="http://schemas.openxmlformats.org/officeDocument/2006/relationships/image" Target="../media/image574.png"/></Relationships>
</file>

<file path=ppt/slides/_rels/slide141.xml.rels><?xml version="1.0" encoding="UTF-8" standalone="yes"?>
<Relationships xmlns="http://schemas.openxmlformats.org/package/2006/relationships"><Relationship Id="rId3" Type="http://schemas.openxmlformats.org/officeDocument/2006/relationships/image" Target="../media/image577.png"/><Relationship Id="rId7" Type="http://schemas.openxmlformats.org/officeDocument/2006/relationships/image" Target="../media/image581.png"/><Relationship Id="rId2" Type="http://schemas.openxmlformats.org/officeDocument/2006/relationships/image" Target="../media/image576.png"/><Relationship Id="rId1" Type="http://schemas.openxmlformats.org/officeDocument/2006/relationships/slideLayout" Target="../slideLayouts/slideLayout7.xml"/><Relationship Id="rId6" Type="http://schemas.openxmlformats.org/officeDocument/2006/relationships/image" Target="../media/image580.png"/><Relationship Id="rId5" Type="http://schemas.openxmlformats.org/officeDocument/2006/relationships/image" Target="../media/image579.png"/><Relationship Id="rId4" Type="http://schemas.openxmlformats.org/officeDocument/2006/relationships/image" Target="../media/image578.png"/></Relationships>
</file>

<file path=ppt/slides/_rels/slide142.xml.rels><?xml version="1.0" encoding="UTF-8" standalone="yes"?>
<Relationships xmlns="http://schemas.openxmlformats.org/package/2006/relationships"><Relationship Id="rId3" Type="http://schemas.openxmlformats.org/officeDocument/2006/relationships/image" Target="../media/image583.png"/><Relationship Id="rId2" Type="http://schemas.openxmlformats.org/officeDocument/2006/relationships/image" Target="../media/image582.png"/><Relationship Id="rId1" Type="http://schemas.openxmlformats.org/officeDocument/2006/relationships/slideLayout" Target="../slideLayouts/slideLayout7.xml"/><Relationship Id="rId6" Type="http://schemas.openxmlformats.org/officeDocument/2006/relationships/image" Target="../media/image586.png"/><Relationship Id="rId5" Type="http://schemas.openxmlformats.org/officeDocument/2006/relationships/image" Target="../media/image585.png"/><Relationship Id="rId4" Type="http://schemas.openxmlformats.org/officeDocument/2006/relationships/image" Target="../media/image584.png"/></Relationships>
</file>

<file path=ppt/slides/_rels/slide143.xml.rels><?xml version="1.0" encoding="UTF-8" standalone="yes"?>
<Relationships xmlns="http://schemas.openxmlformats.org/package/2006/relationships"><Relationship Id="rId8" Type="http://schemas.openxmlformats.org/officeDocument/2006/relationships/image" Target="../media/image593.png"/><Relationship Id="rId3" Type="http://schemas.openxmlformats.org/officeDocument/2006/relationships/image" Target="../media/image588.png"/><Relationship Id="rId7" Type="http://schemas.openxmlformats.org/officeDocument/2006/relationships/image" Target="../media/image592.png"/><Relationship Id="rId2" Type="http://schemas.openxmlformats.org/officeDocument/2006/relationships/image" Target="../media/image587.png"/><Relationship Id="rId1" Type="http://schemas.openxmlformats.org/officeDocument/2006/relationships/slideLayout" Target="../slideLayouts/slideLayout7.xml"/><Relationship Id="rId6" Type="http://schemas.openxmlformats.org/officeDocument/2006/relationships/image" Target="../media/image591.png"/><Relationship Id="rId5" Type="http://schemas.openxmlformats.org/officeDocument/2006/relationships/image" Target="../media/image590.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s>
</file>

<file path=ppt/slides/_rels/slide144.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7.xml"/><Relationship Id="rId5" Type="http://schemas.openxmlformats.org/officeDocument/2006/relationships/image" Target="../media/image599.png"/><Relationship Id="rId4" Type="http://schemas.openxmlformats.org/officeDocument/2006/relationships/image" Target="../media/image598.png"/></Relationships>
</file>

<file path=ppt/slides/_rels/slide14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05.png"/><Relationship Id="rId2" Type="http://schemas.openxmlformats.org/officeDocument/2006/relationships/image" Target="../media/image600.png"/><Relationship Id="rId1" Type="http://schemas.openxmlformats.org/officeDocument/2006/relationships/slideLayout" Target="../slideLayouts/slideLayout7.xml"/><Relationship Id="rId6" Type="http://schemas.openxmlformats.org/officeDocument/2006/relationships/image" Target="../media/image604.png"/><Relationship Id="rId5" Type="http://schemas.openxmlformats.org/officeDocument/2006/relationships/image" Target="../media/image603.png"/><Relationship Id="rId4" Type="http://schemas.openxmlformats.org/officeDocument/2006/relationships/image" Target="../media/image602.png"/></Relationships>
</file>

<file path=ppt/slides/_rels/slide146.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image" Target="../media/image606.png"/><Relationship Id="rId1" Type="http://schemas.openxmlformats.org/officeDocument/2006/relationships/slideLayout" Target="../slideLayouts/slideLayout7.xml"/><Relationship Id="rId4" Type="http://schemas.openxmlformats.org/officeDocument/2006/relationships/image" Target="../media/image608.png"/></Relationships>
</file>

<file path=ppt/slides/_rels/slide147.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14.png"/><Relationship Id="rId2" Type="http://schemas.openxmlformats.org/officeDocument/2006/relationships/image" Target="../media/image609.png"/><Relationship Id="rId1" Type="http://schemas.openxmlformats.org/officeDocument/2006/relationships/slideLayout" Target="../slideLayouts/slideLayout7.xml"/><Relationship Id="rId6" Type="http://schemas.openxmlformats.org/officeDocument/2006/relationships/image" Target="../media/image613.png"/><Relationship Id="rId5" Type="http://schemas.openxmlformats.org/officeDocument/2006/relationships/image" Target="../media/image612.png"/><Relationship Id="rId4" Type="http://schemas.openxmlformats.org/officeDocument/2006/relationships/image" Target="../media/image611.png"/></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38.bin"/><Relationship Id="rId18" Type="http://schemas.openxmlformats.org/officeDocument/2006/relationships/image" Target="../media/image2.jpeg"/><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43.wmf"/><Relationship Id="rId17" Type="http://schemas.openxmlformats.org/officeDocument/2006/relationships/oleObject" Target="../embeddings/oleObject40.bin"/><Relationship Id="rId2" Type="http://schemas.openxmlformats.org/officeDocument/2006/relationships/slideLayout" Target="../slideLayouts/slideLayout7.xml"/><Relationship Id="rId16" Type="http://schemas.openxmlformats.org/officeDocument/2006/relationships/image" Target="../media/image45.wmf"/><Relationship Id="rId1" Type="http://schemas.openxmlformats.org/officeDocument/2006/relationships/vmlDrawing" Target="../drawings/vmlDrawing7.vml"/><Relationship Id="rId6" Type="http://schemas.openxmlformats.org/officeDocument/2006/relationships/image" Target="../media/image40.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36.bin"/><Relationship Id="rId14" Type="http://schemas.openxmlformats.org/officeDocument/2006/relationships/image" Target="../media/image44.wmf"/></Relationships>
</file>

<file path=ppt/slides/_rels/slide16.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7.wmf"/><Relationship Id="rId11" Type="http://schemas.openxmlformats.org/officeDocument/2006/relationships/image" Target="../media/image50.jpeg"/><Relationship Id="rId5" Type="http://schemas.openxmlformats.org/officeDocument/2006/relationships/oleObject" Target="../embeddings/oleObject42.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44.bin"/></Relationships>
</file>

<file path=ppt/slides/_rels/slide17.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image" Target="../media/image55.wmf"/><Relationship Id="rId18" Type="http://schemas.openxmlformats.org/officeDocument/2006/relationships/oleObject" Target="../embeddings/oleObject53.bin"/><Relationship Id="rId3" Type="http://schemas.openxmlformats.org/officeDocument/2006/relationships/oleObject" Target="../embeddings/oleObject45.bin"/><Relationship Id="rId21" Type="http://schemas.openxmlformats.org/officeDocument/2006/relationships/image" Target="../media/image58.wmf"/><Relationship Id="rId7" Type="http://schemas.openxmlformats.org/officeDocument/2006/relationships/oleObject" Target="../embeddings/oleObject47.bin"/><Relationship Id="rId12" Type="http://schemas.openxmlformats.org/officeDocument/2006/relationships/oleObject" Target="../embeddings/oleObject50.bin"/><Relationship Id="rId17" Type="http://schemas.openxmlformats.org/officeDocument/2006/relationships/image" Target="../media/image56.wmf"/><Relationship Id="rId2" Type="http://schemas.openxmlformats.org/officeDocument/2006/relationships/slideLayout" Target="../slideLayouts/slideLayout7.xml"/><Relationship Id="rId16" Type="http://schemas.openxmlformats.org/officeDocument/2006/relationships/oleObject" Target="../embeddings/oleObject52.bin"/><Relationship Id="rId20" Type="http://schemas.openxmlformats.org/officeDocument/2006/relationships/oleObject" Target="../embeddings/oleObject54.bin"/><Relationship Id="rId1" Type="http://schemas.openxmlformats.org/officeDocument/2006/relationships/vmlDrawing" Target="../drawings/vmlDrawing9.vml"/><Relationship Id="rId6" Type="http://schemas.openxmlformats.org/officeDocument/2006/relationships/image" Target="../media/image52.wmf"/><Relationship Id="rId11" Type="http://schemas.openxmlformats.org/officeDocument/2006/relationships/oleObject" Target="../embeddings/oleObject49.bin"/><Relationship Id="rId5" Type="http://schemas.openxmlformats.org/officeDocument/2006/relationships/oleObject" Target="../embeddings/oleObject46.bin"/><Relationship Id="rId15" Type="http://schemas.openxmlformats.org/officeDocument/2006/relationships/image" Target="../media/image42.wmf"/><Relationship Id="rId10" Type="http://schemas.openxmlformats.org/officeDocument/2006/relationships/image" Target="../media/image54.wmf"/><Relationship Id="rId19" Type="http://schemas.openxmlformats.org/officeDocument/2006/relationships/image" Target="../media/image57.wmf"/><Relationship Id="rId4" Type="http://schemas.openxmlformats.org/officeDocument/2006/relationships/image" Target="../media/image51.emf"/><Relationship Id="rId9" Type="http://schemas.openxmlformats.org/officeDocument/2006/relationships/oleObject" Target="../embeddings/oleObject48.bin"/><Relationship Id="rId14" Type="http://schemas.openxmlformats.org/officeDocument/2006/relationships/oleObject" Target="../embeddings/oleObject51.bin"/><Relationship Id="rId22" Type="http://schemas.openxmlformats.org/officeDocument/2006/relationships/image" Target="../media/image50.jpeg"/></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60.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56.bin"/><Relationship Id="rId5" Type="http://schemas.openxmlformats.org/officeDocument/2006/relationships/image" Target="../media/image1.jpeg"/><Relationship Id="rId4" Type="http://schemas.openxmlformats.org/officeDocument/2006/relationships/image" Target="../media/image59.wmf"/></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60.wmf"/><Relationship Id="rId5" Type="http://schemas.openxmlformats.org/officeDocument/2006/relationships/oleObject" Target="../embeddings/oleObject58.bin"/><Relationship Id="rId4" Type="http://schemas.openxmlformats.org/officeDocument/2006/relationships/image" Target="../media/image61.wmf"/><Relationship Id="rId9"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0.bin"/><Relationship Id="rId7"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64.wmf"/><Relationship Id="rId5" Type="http://schemas.openxmlformats.org/officeDocument/2006/relationships/oleObject" Target="../embeddings/oleObject61.bin"/><Relationship Id="rId4" Type="http://schemas.openxmlformats.org/officeDocument/2006/relationships/image" Target="../media/image63.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2.bin"/><Relationship Id="rId7"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66.wmf"/><Relationship Id="rId5" Type="http://schemas.openxmlformats.org/officeDocument/2006/relationships/oleObject" Target="../embeddings/oleObject63.bin"/><Relationship Id="rId4" Type="http://schemas.openxmlformats.org/officeDocument/2006/relationships/image" Target="../media/image65.wmf"/></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50.jpeg"/><Relationship Id="rId4" Type="http://schemas.openxmlformats.org/officeDocument/2006/relationships/image" Target="../media/image67.wmf"/></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5.bin"/><Relationship Id="rId7"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9.wmf"/><Relationship Id="rId5" Type="http://schemas.openxmlformats.org/officeDocument/2006/relationships/oleObject" Target="../embeddings/oleObject66.bin"/><Relationship Id="rId4" Type="http://schemas.openxmlformats.org/officeDocument/2006/relationships/image" Target="../media/image68.wmf"/></Relationships>
</file>

<file path=ppt/slides/_rels/slide27.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oleObject" Target="../embeddings/oleObject67.bin"/><Relationship Id="rId7" Type="http://schemas.openxmlformats.org/officeDocument/2006/relationships/image" Target="../media/image71.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68.bin"/><Relationship Id="rId5" Type="http://schemas.openxmlformats.org/officeDocument/2006/relationships/image" Target="../media/image72.jpeg"/><Relationship Id="rId4" Type="http://schemas.openxmlformats.org/officeDocument/2006/relationships/image" Target="../media/image70.wmf"/></Relationships>
</file>

<file path=ppt/slides/_rels/slide2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74.jpeg"/><Relationship Id="rId4" Type="http://schemas.openxmlformats.org/officeDocument/2006/relationships/image" Target="../media/image75.wmf"/></Relationships>
</file>

<file path=ppt/slides/_rels/slide32.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77.wmf"/><Relationship Id="rId5" Type="http://schemas.openxmlformats.org/officeDocument/2006/relationships/oleObject" Target="../embeddings/oleObject71.bin"/><Relationship Id="rId4" Type="http://schemas.openxmlformats.org/officeDocument/2006/relationships/image" Target="../media/image76.wmf"/><Relationship Id="rId9" Type="http://schemas.openxmlformats.org/officeDocument/2006/relationships/image" Target="../media/image74.jpeg"/></Relationships>
</file>

<file path=ppt/slides/_rels/slide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3.xml"/><Relationship Id="rId7" Type="http://schemas.openxmlformats.org/officeDocument/2006/relationships/image" Target="../media/image81.png"/><Relationship Id="rId12" Type="http://schemas.openxmlformats.org/officeDocument/2006/relationships/image" Target="../media/image86.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11" Type="http://schemas.openxmlformats.org/officeDocument/2006/relationships/image" Target="../media/image85.png"/><Relationship Id="rId5" Type="http://schemas.openxmlformats.org/officeDocument/2006/relationships/tags" Target="../tags/tag5.xml"/><Relationship Id="rId10" Type="http://schemas.openxmlformats.org/officeDocument/2006/relationships/image" Target="../media/image84.png"/><Relationship Id="rId4" Type="http://schemas.openxmlformats.org/officeDocument/2006/relationships/tags" Target="../tags/tag4.xml"/><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91.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90.png"/><Relationship Id="rId2" Type="http://schemas.openxmlformats.org/officeDocument/2006/relationships/tags" Target="../tags/tag7.xml"/><Relationship Id="rId16" Type="http://schemas.openxmlformats.org/officeDocument/2006/relationships/image" Target="../media/image2.jpe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89.png"/><Relationship Id="rId5" Type="http://schemas.openxmlformats.org/officeDocument/2006/relationships/tags" Target="../tags/tag10.xml"/><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tags" Target="../tags/tag9.xml"/><Relationship Id="rId9" Type="http://schemas.openxmlformats.org/officeDocument/2006/relationships/image" Target="../media/image87.png"/><Relationship Id="rId1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95.png"/><Relationship Id="rId5" Type="http://schemas.openxmlformats.org/officeDocument/2006/relationships/image" Target="../media/image2.jpe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90.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89.png"/><Relationship Id="rId2" Type="http://schemas.openxmlformats.org/officeDocument/2006/relationships/tags" Target="../tags/tag16.xml"/><Relationship Id="rId16" Type="http://schemas.openxmlformats.org/officeDocument/2006/relationships/image" Target="../media/image97.pn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88.png"/><Relationship Id="rId5" Type="http://schemas.openxmlformats.org/officeDocument/2006/relationships/tags" Target="../tags/tag19.xml"/><Relationship Id="rId15" Type="http://schemas.openxmlformats.org/officeDocument/2006/relationships/image" Target="../media/image96.png"/><Relationship Id="rId10" Type="http://schemas.openxmlformats.org/officeDocument/2006/relationships/image" Target="../media/image87.png"/><Relationship Id="rId4" Type="http://schemas.openxmlformats.org/officeDocument/2006/relationships/tags" Target="../tags/tag18.xml"/><Relationship Id="rId9" Type="http://schemas.openxmlformats.org/officeDocument/2006/relationships/image" Target="../media/image2.jpeg"/><Relationship Id="rId14" Type="http://schemas.openxmlformats.org/officeDocument/2006/relationships/image" Target="../media/image92.png"/></Relationships>
</file>

<file path=ppt/slides/_rels/slide41.xml.rels><?xml version="1.0" encoding="UTF-8" standalone="yes"?>
<Relationships xmlns="http://schemas.openxmlformats.org/package/2006/relationships"><Relationship Id="rId8" Type="http://schemas.openxmlformats.org/officeDocument/2006/relationships/image" Target="../media/image99.gif"/><Relationship Id="rId3" Type="http://schemas.openxmlformats.org/officeDocument/2006/relationships/tags" Target="../tags/tag24.xml"/><Relationship Id="rId7" Type="http://schemas.openxmlformats.org/officeDocument/2006/relationships/image" Target="../media/image9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jpeg"/><Relationship Id="rId11" Type="http://schemas.openxmlformats.org/officeDocument/2006/relationships/image" Target="../media/image102.png"/><Relationship Id="rId5" Type="http://schemas.openxmlformats.org/officeDocument/2006/relationships/slideLayout" Target="../slideLayouts/slideLayout7.xml"/><Relationship Id="rId10" Type="http://schemas.openxmlformats.org/officeDocument/2006/relationships/image" Target="../media/image101.png"/><Relationship Id="rId4" Type="http://schemas.openxmlformats.org/officeDocument/2006/relationships/tags" Target="../tags/tag25.xml"/><Relationship Id="rId9" Type="http://schemas.openxmlformats.org/officeDocument/2006/relationships/image" Target="../media/image100.png"/></Relationships>
</file>

<file path=ppt/slides/_rels/slide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08.wmf"/><Relationship Id="rId5" Type="http://schemas.openxmlformats.org/officeDocument/2006/relationships/oleObject" Target="../embeddings/oleObject74.bin"/><Relationship Id="rId4" Type="http://schemas.openxmlformats.org/officeDocument/2006/relationships/image" Target="../media/image107.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10.wmf"/><Relationship Id="rId5" Type="http://schemas.openxmlformats.org/officeDocument/2006/relationships/oleObject" Target="../embeddings/oleObject76.bin"/><Relationship Id="rId4" Type="http://schemas.openxmlformats.org/officeDocument/2006/relationships/image" Target="../media/image109.wmf"/></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77.bin"/><Relationship Id="rId7"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12.wmf"/><Relationship Id="rId5" Type="http://schemas.openxmlformats.org/officeDocument/2006/relationships/oleObject" Target="../embeddings/oleObject78.bin"/><Relationship Id="rId4" Type="http://schemas.openxmlformats.org/officeDocument/2006/relationships/image" Target="../media/image111.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15.wmf"/><Relationship Id="rId5" Type="http://schemas.openxmlformats.org/officeDocument/2006/relationships/oleObject" Target="../embeddings/oleObject81.bin"/><Relationship Id="rId4" Type="http://schemas.openxmlformats.org/officeDocument/2006/relationships/image" Target="../media/image114.wmf"/></Relationships>
</file>

<file path=ppt/slides/_rels/slide52.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17.wmf"/><Relationship Id="rId5" Type="http://schemas.openxmlformats.org/officeDocument/2006/relationships/oleObject" Target="../embeddings/oleObject83.bin"/><Relationship Id="rId4" Type="http://schemas.openxmlformats.org/officeDocument/2006/relationships/image" Target="../media/image116.wmf"/></Relationships>
</file>

<file path=ppt/slides/_rels/slide53.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oleObject" Target="../embeddings/oleObject90.bin"/><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123.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20.wmf"/><Relationship Id="rId11" Type="http://schemas.openxmlformats.org/officeDocument/2006/relationships/oleObject" Target="../embeddings/oleObject89.bin"/><Relationship Id="rId5" Type="http://schemas.openxmlformats.org/officeDocument/2006/relationships/oleObject" Target="../embeddings/oleObject86.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88.bin"/><Relationship Id="rId14" Type="http://schemas.openxmlformats.org/officeDocument/2006/relationships/image" Target="../media/image124.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93.bin"/><Relationship Id="rId5" Type="http://schemas.openxmlformats.org/officeDocument/2006/relationships/image" Target="../media/image125.wmf"/><Relationship Id="rId4" Type="http://schemas.openxmlformats.org/officeDocument/2006/relationships/oleObject" Target="../embeddings/oleObject92.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27.wmf"/><Relationship Id="rId5" Type="http://schemas.openxmlformats.org/officeDocument/2006/relationships/oleObject" Target="../embeddings/oleObject95.bin"/><Relationship Id="rId4" Type="http://schemas.openxmlformats.org/officeDocument/2006/relationships/image" Target="../media/image126.wmf"/></Relationships>
</file>

<file path=ppt/slides/_rels/slide57.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133.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30.w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132.wmf"/><Relationship Id="rId4" Type="http://schemas.openxmlformats.org/officeDocument/2006/relationships/image" Target="../media/image129.wmf"/><Relationship Id="rId9" Type="http://schemas.openxmlformats.org/officeDocument/2006/relationships/oleObject" Target="../embeddings/oleObject100.bin"/></Relationships>
</file>

<file path=ppt/slides/_rels/slide58.xml.rels><?xml version="1.0" encoding="UTF-8" standalone="yes"?>
<Relationships xmlns="http://schemas.openxmlformats.org/package/2006/relationships"><Relationship Id="rId8" Type="http://schemas.openxmlformats.org/officeDocument/2006/relationships/image" Target="../media/image136.wmf"/><Relationship Id="rId13" Type="http://schemas.openxmlformats.org/officeDocument/2006/relationships/oleObject" Target="../embeddings/oleObject107.bin"/><Relationship Id="rId3" Type="http://schemas.openxmlformats.org/officeDocument/2006/relationships/oleObject" Target="../embeddings/oleObject102.bin"/><Relationship Id="rId7" Type="http://schemas.openxmlformats.org/officeDocument/2006/relationships/oleObject" Target="../embeddings/oleObject104.bin"/><Relationship Id="rId12" Type="http://schemas.openxmlformats.org/officeDocument/2006/relationships/image" Target="../media/image138.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35.wmf"/><Relationship Id="rId11" Type="http://schemas.openxmlformats.org/officeDocument/2006/relationships/oleObject" Target="../embeddings/oleObject106.bin"/><Relationship Id="rId5" Type="http://schemas.openxmlformats.org/officeDocument/2006/relationships/oleObject" Target="../embeddings/oleObject103.bin"/><Relationship Id="rId10" Type="http://schemas.openxmlformats.org/officeDocument/2006/relationships/image" Target="../media/image137.wmf"/><Relationship Id="rId4" Type="http://schemas.openxmlformats.org/officeDocument/2006/relationships/image" Target="../media/image134.wmf"/><Relationship Id="rId9" Type="http://schemas.openxmlformats.org/officeDocument/2006/relationships/oleObject" Target="../embeddings/oleObject105.bin"/><Relationship Id="rId14" Type="http://schemas.openxmlformats.org/officeDocument/2006/relationships/image" Target="../media/image139.wmf"/></Relationships>
</file>

<file path=ppt/slides/_rels/slide59.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41.wmf"/><Relationship Id="rId5" Type="http://schemas.openxmlformats.org/officeDocument/2006/relationships/oleObject" Target="../embeddings/oleObject109.bin"/><Relationship Id="rId10" Type="http://schemas.openxmlformats.org/officeDocument/2006/relationships/image" Target="../media/image143.wmf"/><Relationship Id="rId4" Type="http://schemas.openxmlformats.org/officeDocument/2006/relationships/image" Target="../media/image140.wmf"/><Relationship Id="rId9" Type="http://schemas.openxmlformats.org/officeDocument/2006/relationships/oleObject" Target="../embeddings/oleObject111.bin"/></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oleObject" Target="../embeddings/oleObject117.bin"/><Relationship Id="rId3" Type="http://schemas.openxmlformats.org/officeDocument/2006/relationships/oleObject" Target="../embeddings/oleObject112.bin"/><Relationship Id="rId7" Type="http://schemas.openxmlformats.org/officeDocument/2006/relationships/oleObject" Target="../embeddings/oleObject114.bin"/><Relationship Id="rId12" Type="http://schemas.openxmlformats.org/officeDocument/2006/relationships/image" Target="../media/image148.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45.wmf"/><Relationship Id="rId11" Type="http://schemas.openxmlformats.org/officeDocument/2006/relationships/oleObject" Target="../embeddings/oleObject116.bin"/><Relationship Id="rId5" Type="http://schemas.openxmlformats.org/officeDocument/2006/relationships/oleObject" Target="../embeddings/oleObject113.bin"/><Relationship Id="rId10" Type="http://schemas.openxmlformats.org/officeDocument/2006/relationships/image" Target="../media/image147.wmf"/><Relationship Id="rId4" Type="http://schemas.openxmlformats.org/officeDocument/2006/relationships/image" Target="../media/image144.wmf"/><Relationship Id="rId9" Type="http://schemas.openxmlformats.org/officeDocument/2006/relationships/oleObject" Target="../embeddings/oleObject115.bin"/><Relationship Id="rId14" Type="http://schemas.openxmlformats.org/officeDocument/2006/relationships/image" Target="../media/image149.wmf"/></Relationships>
</file>

<file path=ppt/slides/_rels/slide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152.emf"/></Relationships>
</file>

<file path=ppt/slides/_rels/slide6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6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4.png"/></Relationships>
</file>

<file path=ppt/slides/_rels/slide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6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6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72.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7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7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7.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 Id="rId9" Type="http://schemas.openxmlformats.org/officeDocument/2006/relationships/image" Target="../media/image206.png"/></Relationships>
</file>

<file path=ppt/slides/_rels/slide75.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7.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7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7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223.png"/></Relationships>
</file>

<file path=ppt/slides/_rels/slide78.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image" Target="../media/image224.png"/><Relationship Id="rId1" Type="http://schemas.openxmlformats.org/officeDocument/2006/relationships/slideLayout" Target="../slideLayouts/slideLayout7.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7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228.png"/><Relationship Id="rId7" Type="http://schemas.openxmlformats.org/officeDocument/2006/relationships/image" Target="../media/image236.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8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 Id="rId4" Type="http://schemas.openxmlformats.org/officeDocument/2006/relationships/image" Target="../media/image239.png"/></Relationships>
</file>

<file path=ppt/slides/_rels/slide82.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41.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 Id="rId14" Type="http://schemas.openxmlformats.org/officeDocument/2006/relationships/image" Target="../media/image252.png"/></Relationships>
</file>

<file path=ppt/slides/_rels/slide8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254.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120.bin"/><Relationship Id="rId5" Type="http://schemas.openxmlformats.org/officeDocument/2006/relationships/image" Target="../media/image253.wmf"/><Relationship Id="rId4" Type="http://schemas.openxmlformats.org/officeDocument/2006/relationships/oleObject" Target="../embeddings/oleObject119.bin"/></Relationships>
</file>

<file path=ppt/slides/_rels/slide85.xml.rels><?xml version="1.0" encoding="UTF-8" standalone="yes"?>
<Relationships xmlns="http://schemas.openxmlformats.org/package/2006/relationships"><Relationship Id="rId8" Type="http://schemas.openxmlformats.org/officeDocument/2006/relationships/image" Target="../media/image257.wmf"/><Relationship Id="rId13" Type="http://schemas.openxmlformats.org/officeDocument/2006/relationships/oleObject" Target="../embeddings/oleObject126.bin"/><Relationship Id="rId18" Type="http://schemas.openxmlformats.org/officeDocument/2006/relationships/oleObject" Target="../embeddings/oleObject129.bin"/><Relationship Id="rId26" Type="http://schemas.openxmlformats.org/officeDocument/2006/relationships/oleObject" Target="../embeddings/oleObject133.bin"/><Relationship Id="rId3" Type="http://schemas.openxmlformats.org/officeDocument/2006/relationships/oleObject" Target="../embeddings/oleObject121.bin"/><Relationship Id="rId21" Type="http://schemas.openxmlformats.org/officeDocument/2006/relationships/image" Target="../media/image263.wmf"/><Relationship Id="rId7" Type="http://schemas.openxmlformats.org/officeDocument/2006/relationships/oleObject" Target="../embeddings/oleObject123.bin"/><Relationship Id="rId12" Type="http://schemas.openxmlformats.org/officeDocument/2006/relationships/image" Target="../media/image259.wmf"/><Relationship Id="rId17" Type="http://schemas.openxmlformats.org/officeDocument/2006/relationships/image" Target="../media/image261.wmf"/><Relationship Id="rId25" Type="http://schemas.openxmlformats.org/officeDocument/2006/relationships/image" Target="../media/image265.wmf"/><Relationship Id="rId2" Type="http://schemas.openxmlformats.org/officeDocument/2006/relationships/slideLayout" Target="../slideLayouts/slideLayout7.xml"/><Relationship Id="rId16" Type="http://schemas.openxmlformats.org/officeDocument/2006/relationships/oleObject" Target="../embeddings/oleObject128.bin"/><Relationship Id="rId20" Type="http://schemas.openxmlformats.org/officeDocument/2006/relationships/oleObject" Target="../embeddings/oleObject130.bin"/><Relationship Id="rId29" Type="http://schemas.openxmlformats.org/officeDocument/2006/relationships/image" Target="../media/image267.wmf"/><Relationship Id="rId1" Type="http://schemas.openxmlformats.org/officeDocument/2006/relationships/vmlDrawing" Target="../drawings/vmlDrawing33.vml"/><Relationship Id="rId6" Type="http://schemas.openxmlformats.org/officeDocument/2006/relationships/image" Target="../media/image256.wmf"/><Relationship Id="rId11" Type="http://schemas.openxmlformats.org/officeDocument/2006/relationships/oleObject" Target="../embeddings/oleObject125.bin"/><Relationship Id="rId24" Type="http://schemas.openxmlformats.org/officeDocument/2006/relationships/oleObject" Target="../embeddings/oleObject132.bin"/><Relationship Id="rId5" Type="http://schemas.openxmlformats.org/officeDocument/2006/relationships/oleObject" Target="../embeddings/oleObject122.bin"/><Relationship Id="rId15" Type="http://schemas.openxmlformats.org/officeDocument/2006/relationships/image" Target="../media/image260.wmf"/><Relationship Id="rId23" Type="http://schemas.openxmlformats.org/officeDocument/2006/relationships/image" Target="../media/image264.wmf"/><Relationship Id="rId28" Type="http://schemas.openxmlformats.org/officeDocument/2006/relationships/oleObject" Target="../embeddings/oleObject134.bin"/><Relationship Id="rId10" Type="http://schemas.openxmlformats.org/officeDocument/2006/relationships/image" Target="../media/image258.wmf"/><Relationship Id="rId19" Type="http://schemas.openxmlformats.org/officeDocument/2006/relationships/image" Target="../media/image262.wmf"/><Relationship Id="rId4" Type="http://schemas.openxmlformats.org/officeDocument/2006/relationships/image" Target="../media/image255.wmf"/><Relationship Id="rId9" Type="http://schemas.openxmlformats.org/officeDocument/2006/relationships/oleObject" Target="../embeddings/oleObject124.bin"/><Relationship Id="rId14" Type="http://schemas.openxmlformats.org/officeDocument/2006/relationships/oleObject" Target="../embeddings/oleObject127.bin"/><Relationship Id="rId22" Type="http://schemas.openxmlformats.org/officeDocument/2006/relationships/oleObject" Target="../embeddings/oleObject131.bin"/><Relationship Id="rId27" Type="http://schemas.openxmlformats.org/officeDocument/2006/relationships/image" Target="../media/image266.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oleObject" Target="../embeddings/oleObject135.bin"/><Relationship Id="rId7" Type="http://schemas.openxmlformats.org/officeDocument/2006/relationships/image" Target="../media/image269.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136.bin"/><Relationship Id="rId5" Type="http://schemas.openxmlformats.org/officeDocument/2006/relationships/image" Target="../media/image271.jpeg"/><Relationship Id="rId4" Type="http://schemas.openxmlformats.org/officeDocument/2006/relationships/image" Target="../media/image268.wmf"/><Relationship Id="rId9" Type="http://schemas.openxmlformats.org/officeDocument/2006/relationships/image" Target="../media/image270.w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image" Target="../media/image50.jpeg"/><Relationship Id="rId7" Type="http://schemas.openxmlformats.org/officeDocument/2006/relationships/image" Target="../media/image273.wmf"/><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139.bin"/><Relationship Id="rId5" Type="http://schemas.openxmlformats.org/officeDocument/2006/relationships/image" Target="../media/image272.wmf"/><Relationship Id="rId4" Type="http://schemas.openxmlformats.org/officeDocument/2006/relationships/oleObject" Target="../embeddings/oleObject138.bin"/><Relationship Id="rId9" Type="http://schemas.openxmlformats.org/officeDocument/2006/relationships/image" Target="../media/image274.wmf"/></Relationships>
</file>

<file path=ppt/slides/_rels/slide88.x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oleObject" Target="../embeddings/oleObject146.bin"/><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278.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70.wmf"/><Relationship Id="rId11" Type="http://schemas.openxmlformats.org/officeDocument/2006/relationships/oleObject" Target="../embeddings/oleObject145.bin"/><Relationship Id="rId5" Type="http://schemas.openxmlformats.org/officeDocument/2006/relationships/oleObject" Target="../embeddings/oleObject142.bin"/><Relationship Id="rId10" Type="http://schemas.openxmlformats.org/officeDocument/2006/relationships/image" Target="../media/image277.wmf"/><Relationship Id="rId4" Type="http://schemas.openxmlformats.org/officeDocument/2006/relationships/image" Target="../media/image275.wmf"/><Relationship Id="rId9" Type="http://schemas.openxmlformats.org/officeDocument/2006/relationships/oleObject" Target="../embeddings/oleObject144.bin"/><Relationship Id="rId14" Type="http://schemas.openxmlformats.org/officeDocument/2006/relationships/image" Target="../media/image279.wmf"/></Relationships>
</file>

<file path=ppt/slides/_rels/slide89.xml.rels><?xml version="1.0" encoding="UTF-8" standalone="yes"?>
<Relationships xmlns="http://schemas.openxmlformats.org/package/2006/relationships"><Relationship Id="rId8" Type="http://schemas.openxmlformats.org/officeDocument/2006/relationships/image" Target="../media/image282.wmf"/><Relationship Id="rId13" Type="http://schemas.openxmlformats.org/officeDocument/2006/relationships/oleObject" Target="../embeddings/oleObject152.bin"/><Relationship Id="rId18" Type="http://schemas.openxmlformats.org/officeDocument/2006/relationships/image" Target="../media/image287.wmf"/><Relationship Id="rId3" Type="http://schemas.openxmlformats.org/officeDocument/2006/relationships/oleObject" Target="../embeddings/oleObject147.bin"/><Relationship Id="rId7" Type="http://schemas.openxmlformats.org/officeDocument/2006/relationships/oleObject" Target="../embeddings/oleObject149.bin"/><Relationship Id="rId12" Type="http://schemas.openxmlformats.org/officeDocument/2006/relationships/image" Target="../media/image284.wmf"/><Relationship Id="rId17" Type="http://schemas.openxmlformats.org/officeDocument/2006/relationships/oleObject" Target="../embeddings/oleObject154.bin"/><Relationship Id="rId2" Type="http://schemas.openxmlformats.org/officeDocument/2006/relationships/slideLayout" Target="../slideLayouts/slideLayout7.xml"/><Relationship Id="rId16" Type="http://schemas.openxmlformats.org/officeDocument/2006/relationships/image" Target="../media/image286.wmf"/><Relationship Id="rId1" Type="http://schemas.openxmlformats.org/officeDocument/2006/relationships/vmlDrawing" Target="../drawings/vmlDrawing37.vml"/><Relationship Id="rId6" Type="http://schemas.openxmlformats.org/officeDocument/2006/relationships/image" Target="../media/image281.wmf"/><Relationship Id="rId11" Type="http://schemas.openxmlformats.org/officeDocument/2006/relationships/oleObject" Target="../embeddings/oleObject151.bin"/><Relationship Id="rId5" Type="http://schemas.openxmlformats.org/officeDocument/2006/relationships/oleObject" Target="../embeddings/oleObject148.bin"/><Relationship Id="rId15" Type="http://schemas.openxmlformats.org/officeDocument/2006/relationships/oleObject" Target="../embeddings/oleObject153.bin"/><Relationship Id="rId10" Type="http://schemas.openxmlformats.org/officeDocument/2006/relationships/image" Target="../media/image283.wmf"/><Relationship Id="rId4" Type="http://schemas.openxmlformats.org/officeDocument/2006/relationships/image" Target="../media/image280.wmf"/><Relationship Id="rId9" Type="http://schemas.openxmlformats.org/officeDocument/2006/relationships/oleObject" Target="../embeddings/oleObject150.bin"/><Relationship Id="rId14" Type="http://schemas.openxmlformats.org/officeDocument/2006/relationships/image" Target="../media/image285.w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290.wmf"/><Relationship Id="rId3" Type="http://schemas.openxmlformats.org/officeDocument/2006/relationships/oleObject" Target="../embeddings/oleObject155.bin"/><Relationship Id="rId7" Type="http://schemas.openxmlformats.org/officeDocument/2006/relationships/oleObject" Target="../embeddings/oleObject157.bin"/><Relationship Id="rId12" Type="http://schemas.openxmlformats.org/officeDocument/2006/relationships/image" Target="../media/image292.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289.wmf"/><Relationship Id="rId11" Type="http://schemas.openxmlformats.org/officeDocument/2006/relationships/oleObject" Target="../embeddings/oleObject159.bin"/><Relationship Id="rId5" Type="http://schemas.openxmlformats.org/officeDocument/2006/relationships/oleObject" Target="../embeddings/oleObject156.bin"/><Relationship Id="rId10" Type="http://schemas.openxmlformats.org/officeDocument/2006/relationships/image" Target="../media/image291.wmf"/><Relationship Id="rId4" Type="http://schemas.openxmlformats.org/officeDocument/2006/relationships/image" Target="../media/image288.wmf"/><Relationship Id="rId9" Type="http://schemas.openxmlformats.org/officeDocument/2006/relationships/oleObject" Target="../embeddings/oleObject158.bin"/></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295.wmf"/><Relationship Id="rId13" Type="http://schemas.openxmlformats.org/officeDocument/2006/relationships/oleObject" Target="../embeddings/oleObject165.bin"/><Relationship Id="rId18" Type="http://schemas.openxmlformats.org/officeDocument/2006/relationships/image" Target="../media/image300.wmf"/><Relationship Id="rId3" Type="http://schemas.openxmlformats.org/officeDocument/2006/relationships/oleObject" Target="../embeddings/oleObject160.bin"/><Relationship Id="rId7" Type="http://schemas.openxmlformats.org/officeDocument/2006/relationships/oleObject" Target="../embeddings/oleObject162.bin"/><Relationship Id="rId12" Type="http://schemas.openxmlformats.org/officeDocument/2006/relationships/image" Target="../media/image297.wmf"/><Relationship Id="rId17" Type="http://schemas.openxmlformats.org/officeDocument/2006/relationships/oleObject" Target="../embeddings/oleObject167.bin"/><Relationship Id="rId2" Type="http://schemas.openxmlformats.org/officeDocument/2006/relationships/slideLayout" Target="../slideLayouts/slideLayout7.xml"/><Relationship Id="rId16" Type="http://schemas.openxmlformats.org/officeDocument/2006/relationships/image" Target="../media/image299.wmf"/><Relationship Id="rId1" Type="http://schemas.openxmlformats.org/officeDocument/2006/relationships/vmlDrawing" Target="../drawings/vmlDrawing39.vml"/><Relationship Id="rId6" Type="http://schemas.openxmlformats.org/officeDocument/2006/relationships/image" Target="../media/image294.wmf"/><Relationship Id="rId11" Type="http://schemas.openxmlformats.org/officeDocument/2006/relationships/oleObject" Target="../embeddings/oleObject164.bin"/><Relationship Id="rId5" Type="http://schemas.openxmlformats.org/officeDocument/2006/relationships/oleObject" Target="../embeddings/oleObject161.bin"/><Relationship Id="rId15" Type="http://schemas.openxmlformats.org/officeDocument/2006/relationships/oleObject" Target="../embeddings/oleObject166.bin"/><Relationship Id="rId10" Type="http://schemas.openxmlformats.org/officeDocument/2006/relationships/image" Target="../media/image296.wmf"/><Relationship Id="rId4" Type="http://schemas.openxmlformats.org/officeDocument/2006/relationships/image" Target="../media/image293.wmf"/><Relationship Id="rId9" Type="http://schemas.openxmlformats.org/officeDocument/2006/relationships/oleObject" Target="../embeddings/oleObject163.bin"/><Relationship Id="rId14" Type="http://schemas.openxmlformats.org/officeDocument/2006/relationships/image" Target="../media/image298.wmf"/></Relationships>
</file>

<file path=ppt/slides/_rels/slide93.xml.rels><?xml version="1.0" encoding="UTF-8" standalone="yes"?>
<Relationships xmlns="http://schemas.openxmlformats.org/package/2006/relationships"><Relationship Id="rId8" Type="http://schemas.openxmlformats.org/officeDocument/2006/relationships/image" Target="../media/image303.wmf"/><Relationship Id="rId3" Type="http://schemas.openxmlformats.org/officeDocument/2006/relationships/oleObject" Target="../embeddings/oleObject168.bin"/><Relationship Id="rId7" Type="http://schemas.openxmlformats.org/officeDocument/2006/relationships/oleObject" Target="../embeddings/oleObject170.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302.wmf"/><Relationship Id="rId11" Type="http://schemas.openxmlformats.org/officeDocument/2006/relationships/image" Target="../media/image5.jpeg"/><Relationship Id="rId5" Type="http://schemas.openxmlformats.org/officeDocument/2006/relationships/oleObject" Target="../embeddings/oleObject169.bin"/><Relationship Id="rId10" Type="http://schemas.openxmlformats.org/officeDocument/2006/relationships/image" Target="../media/image304.wmf"/><Relationship Id="rId4" Type="http://schemas.openxmlformats.org/officeDocument/2006/relationships/image" Target="../media/image301.wmf"/><Relationship Id="rId9" Type="http://schemas.openxmlformats.org/officeDocument/2006/relationships/oleObject" Target="../embeddings/oleObject171.bin"/></Relationships>
</file>

<file path=ppt/slides/_rels/slide94.xml.rels><?xml version="1.0" encoding="UTF-8" standalone="yes"?>
<Relationships xmlns="http://schemas.openxmlformats.org/package/2006/relationships"><Relationship Id="rId8" Type="http://schemas.openxmlformats.org/officeDocument/2006/relationships/image" Target="../media/image307.wmf"/><Relationship Id="rId3" Type="http://schemas.openxmlformats.org/officeDocument/2006/relationships/oleObject" Target="../embeddings/oleObject172.bin"/><Relationship Id="rId7" Type="http://schemas.openxmlformats.org/officeDocument/2006/relationships/oleObject" Target="../embeddings/oleObject174.bin"/><Relationship Id="rId12" Type="http://schemas.openxmlformats.org/officeDocument/2006/relationships/image" Target="../media/image304.w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306.wmf"/><Relationship Id="rId11" Type="http://schemas.openxmlformats.org/officeDocument/2006/relationships/oleObject" Target="../embeddings/oleObject176.bin"/><Relationship Id="rId5" Type="http://schemas.openxmlformats.org/officeDocument/2006/relationships/oleObject" Target="../embeddings/oleObject173.bin"/><Relationship Id="rId10" Type="http://schemas.openxmlformats.org/officeDocument/2006/relationships/image" Target="../media/image308.wmf"/><Relationship Id="rId4" Type="http://schemas.openxmlformats.org/officeDocument/2006/relationships/image" Target="../media/image305.wmf"/><Relationship Id="rId9" Type="http://schemas.openxmlformats.org/officeDocument/2006/relationships/oleObject" Target="../embeddings/oleObject175.bin"/></Relationships>
</file>

<file path=ppt/slides/_rels/slide95.x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image" Target="../media/image313.wmf"/><Relationship Id="rId3" Type="http://schemas.openxmlformats.org/officeDocument/2006/relationships/oleObject" Target="../embeddings/oleObject177.bin"/><Relationship Id="rId7" Type="http://schemas.openxmlformats.org/officeDocument/2006/relationships/oleObject" Target="../embeddings/oleObject179.bin"/><Relationship Id="rId12" Type="http://schemas.openxmlformats.org/officeDocument/2006/relationships/oleObject" Target="../embeddings/oleObject181.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309.wmf"/><Relationship Id="rId11" Type="http://schemas.openxmlformats.org/officeDocument/2006/relationships/image" Target="../media/image312.wmf"/><Relationship Id="rId5" Type="http://schemas.openxmlformats.org/officeDocument/2006/relationships/oleObject" Target="../embeddings/oleObject178.bin"/><Relationship Id="rId10" Type="http://schemas.openxmlformats.org/officeDocument/2006/relationships/oleObject" Target="../embeddings/oleObject180.bin"/><Relationship Id="rId4" Type="http://schemas.openxmlformats.org/officeDocument/2006/relationships/image" Target="../media/image302.wmf"/><Relationship Id="rId9" Type="http://schemas.openxmlformats.org/officeDocument/2006/relationships/image" Target="../media/image310.jpeg"/></Relationships>
</file>

<file path=ppt/slides/_rels/slide96.xml.rels><?xml version="1.0" encoding="UTF-8" standalone="yes"?>
<Relationships xmlns="http://schemas.openxmlformats.org/package/2006/relationships"><Relationship Id="rId8" Type="http://schemas.openxmlformats.org/officeDocument/2006/relationships/image" Target="../media/image316.wmf"/><Relationship Id="rId13" Type="http://schemas.openxmlformats.org/officeDocument/2006/relationships/oleObject" Target="../embeddings/oleObject187.bin"/><Relationship Id="rId18" Type="http://schemas.openxmlformats.org/officeDocument/2006/relationships/image" Target="../media/image320.wmf"/><Relationship Id="rId3" Type="http://schemas.openxmlformats.org/officeDocument/2006/relationships/oleObject" Target="../embeddings/oleObject182.bin"/><Relationship Id="rId21" Type="http://schemas.openxmlformats.org/officeDocument/2006/relationships/image" Target="../media/image321.wmf"/><Relationship Id="rId7" Type="http://schemas.openxmlformats.org/officeDocument/2006/relationships/oleObject" Target="../embeddings/oleObject184.bin"/><Relationship Id="rId12" Type="http://schemas.openxmlformats.org/officeDocument/2006/relationships/image" Target="../media/image318.wmf"/><Relationship Id="rId17" Type="http://schemas.openxmlformats.org/officeDocument/2006/relationships/oleObject" Target="../embeddings/oleObject189.bin"/><Relationship Id="rId2" Type="http://schemas.openxmlformats.org/officeDocument/2006/relationships/slideLayout" Target="../slideLayouts/slideLayout7.xml"/><Relationship Id="rId16" Type="http://schemas.openxmlformats.org/officeDocument/2006/relationships/image" Target="../media/image319.wmf"/><Relationship Id="rId20" Type="http://schemas.openxmlformats.org/officeDocument/2006/relationships/oleObject" Target="../embeddings/oleObject190.bin"/><Relationship Id="rId1" Type="http://schemas.openxmlformats.org/officeDocument/2006/relationships/vmlDrawing" Target="../drawings/vmlDrawing43.vml"/><Relationship Id="rId6" Type="http://schemas.openxmlformats.org/officeDocument/2006/relationships/image" Target="../media/image315.wmf"/><Relationship Id="rId11" Type="http://schemas.openxmlformats.org/officeDocument/2006/relationships/oleObject" Target="../embeddings/oleObject186.bin"/><Relationship Id="rId5" Type="http://schemas.openxmlformats.org/officeDocument/2006/relationships/oleObject" Target="../embeddings/oleObject183.bin"/><Relationship Id="rId15" Type="http://schemas.openxmlformats.org/officeDocument/2006/relationships/oleObject" Target="../embeddings/oleObject188.bin"/><Relationship Id="rId23" Type="http://schemas.openxmlformats.org/officeDocument/2006/relationships/image" Target="../media/image322.wmf"/><Relationship Id="rId10" Type="http://schemas.openxmlformats.org/officeDocument/2006/relationships/image" Target="../media/image317.wmf"/><Relationship Id="rId19" Type="http://schemas.openxmlformats.org/officeDocument/2006/relationships/image" Target="../media/image310.jpeg"/><Relationship Id="rId4" Type="http://schemas.openxmlformats.org/officeDocument/2006/relationships/image" Target="../media/image314.wmf"/><Relationship Id="rId9" Type="http://schemas.openxmlformats.org/officeDocument/2006/relationships/oleObject" Target="../embeddings/oleObject185.bin"/><Relationship Id="rId14" Type="http://schemas.openxmlformats.org/officeDocument/2006/relationships/image" Target="../media/image302.wmf"/><Relationship Id="rId22" Type="http://schemas.openxmlformats.org/officeDocument/2006/relationships/oleObject" Target="../embeddings/oleObject191.bin"/></Relationships>
</file>

<file path=ppt/slides/_rels/slide97.xml.rels><?xml version="1.0" encoding="UTF-8" standalone="yes"?>
<Relationships xmlns="http://schemas.openxmlformats.org/package/2006/relationships"><Relationship Id="rId8" Type="http://schemas.openxmlformats.org/officeDocument/2006/relationships/image" Target="../media/image325.wmf"/><Relationship Id="rId13" Type="http://schemas.openxmlformats.org/officeDocument/2006/relationships/oleObject" Target="../embeddings/oleObject197.bin"/><Relationship Id="rId3" Type="http://schemas.openxmlformats.org/officeDocument/2006/relationships/oleObject" Target="../embeddings/oleObject192.bin"/><Relationship Id="rId7" Type="http://schemas.openxmlformats.org/officeDocument/2006/relationships/oleObject" Target="../embeddings/oleObject194.bin"/><Relationship Id="rId12" Type="http://schemas.openxmlformats.org/officeDocument/2006/relationships/image" Target="../media/image327.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324.wmf"/><Relationship Id="rId11" Type="http://schemas.openxmlformats.org/officeDocument/2006/relationships/oleObject" Target="../embeddings/oleObject196.bin"/><Relationship Id="rId5" Type="http://schemas.openxmlformats.org/officeDocument/2006/relationships/oleObject" Target="../embeddings/oleObject193.bin"/><Relationship Id="rId10" Type="http://schemas.openxmlformats.org/officeDocument/2006/relationships/image" Target="../media/image326.wmf"/><Relationship Id="rId4" Type="http://schemas.openxmlformats.org/officeDocument/2006/relationships/image" Target="../media/image323.wmf"/><Relationship Id="rId9" Type="http://schemas.openxmlformats.org/officeDocument/2006/relationships/oleObject" Target="../embeddings/oleObject195.bin"/><Relationship Id="rId14" Type="http://schemas.openxmlformats.org/officeDocument/2006/relationships/image" Target="../media/image328.wmf"/></Relationships>
</file>

<file path=ppt/slides/_rels/slide98.xml.rels><?xml version="1.0" encoding="UTF-8" standalone="yes"?>
<Relationships xmlns="http://schemas.openxmlformats.org/package/2006/relationships"><Relationship Id="rId8" Type="http://schemas.openxmlformats.org/officeDocument/2006/relationships/image" Target="../media/image331.wmf"/><Relationship Id="rId13" Type="http://schemas.openxmlformats.org/officeDocument/2006/relationships/oleObject" Target="../embeddings/oleObject203.bin"/><Relationship Id="rId18" Type="http://schemas.openxmlformats.org/officeDocument/2006/relationships/image" Target="../media/image336.wmf"/><Relationship Id="rId3" Type="http://schemas.openxmlformats.org/officeDocument/2006/relationships/oleObject" Target="../embeddings/oleObject198.bin"/><Relationship Id="rId7" Type="http://schemas.openxmlformats.org/officeDocument/2006/relationships/oleObject" Target="../embeddings/oleObject200.bin"/><Relationship Id="rId12" Type="http://schemas.openxmlformats.org/officeDocument/2006/relationships/image" Target="../media/image333.wmf"/><Relationship Id="rId17" Type="http://schemas.openxmlformats.org/officeDocument/2006/relationships/oleObject" Target="../embeddings/oleObject205.bin"/><Relationship Id="rId2" Type="http://schemas.openxmlformats.org/officeDocument/2006/relationships/slideLayout" Target="../slideLayouts/slideLayout7.xml"/><Relationship Id="rId16" Type="http://schemas.openxmlformats.org/officeDocument/2006/relationships/image" Target="../media/image335.wmf"/><Relationship Id="rId1" Type="http://schemas.openxmlformats.org/officeDocument/2006/relationships/vmlDrawing" Target="../drawings/vmlDrawing45.vml"/><Relationship Id="rId6" Type="http://schemas.openxmlformats.org/officeDocument/2006/relationships/image" Target="../media/image330.wmf"/><Relationship Id="rId11" Type="http://schemas.openxmlformats.org/officeDocument/2006/relationships/oleObject" Target="../embeddings/oleObject202.bin"/><Relationship Id="rId5" Type="http://schemas.openxmlformats.org/officeDocument/2006/relationships/oleObject" Target="../embeddings/oleObject199.bin"/><Relationship Id="rId15" Type="http://schemas.openxmlformats.org/officeDocument/2006/relationships/oleObject" Target="../embeddings/oleObject204.bin"/><Relationship Id="rId10" Type="http://schemas.openxmlformats.org/officeDocument/2006/relationships/image" Target="../media/image332.wmf"/><Relationship Id="rId4" Type="http://schemas.openxmlformats.org/officeDocument/2006/relationships/image" Target="../media/image329.wmf"/><Relationship Id="rId9" Type="http://schemas.openxmlformats.org/officeDocument/2006/relationships/oleObject" Target="../embeddings/oleObject201.bin"/><Relationship Id="rId14" Type="http://schemas.openxmlformats.org/officeDocument/2006/relationships/image" Target="../media/image334.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a:xfrm>
            <a:off x="685800" y="2438400"/>
            <a:ext cx="7772400" cy="2362200"/>
          </a:xfrm>
        </p:spPr>
        <p:txBody>
          <a:bodyPr/>
          <a:lstStyle/>
          <a:p>
            <a:pPr>
              <a:lnSpc>
                <a:spcPct val="150000"/>
              </a:lnSpc>
            </a:pPr>
            <a:r>
              <a:rPr lang="en-US" altLang="zh-CN" sz="6000" b="1" dirty="0" smtClean="0">
                <a:solidFill>
                  <a:srgbClr val="CC3300"/>
                </a:solidFill>
                <a:latin typeface="Times New Roman" pitchFamily="18" charset="0"/>
              </a:rPr>
              <a:t>2020</a:t>
            </a:r>
            <a:r>
              <a:rPr lang="zh-CN" altLang="en-US" sz="6000" b="1" dirty="0" smtClean="0">
                <a:solidFill>
                  <a:srgbClr val="CC3300"/>
                </a:solidFill>
                <a:latin typeface="Times New Roman" pitchFamily="18" charset="0"/>
              </a:rPr>
              <a:t>暑期</a:t>
            </a:r>
            <a:r>
              <a:rPr lang="zh-CN" altLang="en-US" sz="6000" b="1" dirty="0">
                <a:solidFill>
                  <a:srgbClr val="CC3300"/>
                </a:solidFill>
                <a:latin typeface="Times New Roman" pitchFamily="18" charset="0"/>
              </a:rPr>
              <a:t>培训</a:t>
            </a:r>
            <a:br>
              <a:rPr lang="zh-CN" altLang="en-US" sz="6000" b="1" dirty="0">
                <a:solidFill>
                  <a:srgbClr val="CC3300"/>
                </a:solidFill>
                <a:latin typeface="Times New Roman" pitchFamily="18" charset="0"/>
              </a:rPr>
            </a:br>
            <a:r>
              <a:rPr lang="zh-CN" altLang="en-US" sz="6000" b="1" dirty="0">
                <a:solidFill>
                  <a:srgbClr val="CC3300"/>
                </a:solidFill>
                <a:latin typeface="Times New Roman" pitchFamily="18" charset="0"/>
              </a:rPr>
              <a:t>微分方程模型</a:t>
            </a:r>
          </a:p>
        </p:txBody>
      </p:sp>
      <p:sp>
        <p:nvSpPr>
          <p:cNvPr id="4099" name="Rectangle 3"/>
          <p:cNvSpPr>
            <a:spLocks noGrp="1" noChangeArrowheads="1"/>
          </p:cNvSpPr>
          <p:nvPr>
            <p:ph type="subTitle" idx="4294967295"/>
          </p:nvPr>
        </p:nvSpPr>
        <p:spPr>
          <a:xfrm>
            <a:off x="1600200" y="5105400"/>
            <a:ext cx="6400800" cy="1371600"/>
          </a:xfrm>
        </p:spPr>
        <p:txBody>
          <a:bodyPr/>
          <a:lstStyle/>
          <a:p>
            <a:pPr marL="0" indent="0" algn="ctr">
              <a:buFontTx/>
              <a:buNone/>
            </a:pPr>
            <a:r>
              <a:rPr lang="zh-CN" altLang="en-US" sz="3600" b="1" dirty="0">
                <a:solidFill>
                  <a:schemeClr val="accent2"/>
                </a:solidFill>
                <a:latin typeface="Times New Roman" pitchFamily="18" charset="0"/>
                <a:cs typeface="Times New Roman" pitchFamily="18" charset="0"/>
              </a:rPr>
              <a:t>吴开</a:t>
            </a:r>
            <a:r>
              <a:rPr lang="zh-CN" altLang="en-US" sz="3600" b="1" dirty="0" smtClean="0">
                <a:solidFill>
                  <a:schemeClr val="accent2"/>
                </a:solidFill>
                <a:latin typeface="Times New Roman" pitchFamily="18" charset="0"/>
                <a:cs typeface="Times New Roman" pitchFamily="18" charset="0"/>
              </a:rPr>
              <a:t>谡</a:t>
            </a:r>
            <a:endParaRPr lang="en-US" altLang="zh-CN" sz="3600" b="1" dirty="0" smtClean="0">
              <a:solidFill>
                <a:schemeClr val="accent2"/>
              </a:solidFill>
              <a:latin typeface="Times New Roman" pitchFamily="18" charset="0"/>
              <a:cs typeface="Times New Roman" pitchFamily="18" charset="0"/>
            </a:endParaRPr>
          </a:p>
          <a:p>
            <a:pPr marL="0" indent="0" algn="ctr">
              <a:buFontTx/>
              <a:buNone/>
            </a:pPr>
            <a:r>
              <a:rPr lang="en-US" altLang="zh-CN" sz="3600" b="1" dirty="0" smtClean="0">
                <a:solidFill>
                  <a:schemeClr val="accent2"/>
                </a:solidFill>
                <a:latin typeface="Times New Roman" pitchFamily="18" charset="0"/>
                <a:cs typeface="Times New Roman" pitchFamily="18" charset="0"/>
              </a:rPr>
              <a:t>2020.7.13</a:t>
            </a:r>
            <a:endParaRPr lang="zh-CN" altLang="en-US" sz="3600" b="1" dirty="0">
              <a:solidFill>
                <a:schemeClr val="accent2"/>
              </a:solidFill>
              <a:latin typeface="Times New Roman" pitchFamily="18" charset="0"/>
              <a:cs typeface="Times New Roman" pitchFamily="18" charset="0"/>
            </a:endParaRPr>
          </a:p>
        </p:txBody>
      </p:sp>
      <p:pic>
        <p:nvPicPr>
          <p:cNvPr id="4100" name="Picture 8" descr="buct校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976" y="762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0" y="274638"/>
            <a:ext cx="5638800" cy="1143000"/>
          </a:xfrm>
        </p:spPr>
        <p:txBody>
          <a:bodyPr/>
          <a:lstStyle/>
          <a:p>
            <a:r>
              <a:rPr lang="zh-CN" altLang="en-US" sz="4800" b="1">
                <a:solidFill>
                  <a:srgbClr val="FF0000"/>
                </a:solidFill>
              </a:rPr>
              <a:t>二、基本理论</a:t>
            </a:r>
          </a:p>
        </p:txBody>
      </p:sp>
      <p:pic>
        <p:nvPicPr>
          <p:cNvPr id="11268" name="Picture 8" descr="buct校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800" y="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269" name="Object 5"/>
          <p:cNvGraphicFramePr>
            <a:graphicFrameLocks noChangeAspect="1"/>
          </p:cNvGraphicFramePr>
          <p:nvPr/>
        </p:nvGraphicFramePr>
        <p:xfrm>
          <a:off x="4500563" y="1484313"/>
          <a:ext cx="1655762" cy="1303337"/>
        </p:xfrm>
        <a:graphic>
          <a:graphicData uri="http://schemas.openxmlformats.org/presentationml/2006/ole">
            <mc:AlternateContent xmlns:mc="http://schemas.openxmlformats.org/markup-compatibility/2006">
              <mc:Choice xmlns:v="urn:schemas-microsoft-com:vml" Requires="v">
                <p:oleObj spid="_x0000_s11311" name="公式" r:id="rId4" imgW="838080" imgH="660240" progId="Equation.3">
                  <p:embed/>
                </p:oleObj>
              </mc:Choice>
              <mc:Fallback>
                <p:oleObj name="公式" r:id="rId4" imgW="838080" imgH="6602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1484313"/>
                        <a:ext cx="1655762" cy="1303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6"/>
          <p:cNvGraphicFramePr>
            <a:graphicFrameLocks noChangeAspect="1"/>
          </p:cNvGraphicFramePr>
          <p:nvPr/>
        </p:nvGraphicFramePr>
        <p:xfrm>
          <a:off x="5219700" y="2565400"/>
          <a:ext cx="558800" cy="576263"/>
        </p:xfrm>
        <a:graphic>
          <a:graphicData uri="http://schemas.openxmlformats.org/presentationml/2006/ole">
            <mc:AlternateContent xmlns:mc="http://schemas.openxmlformats.org/markup-compatibility/2006">
              <mc:Choice xmlns:v="urn:schemas-microsoft-com:vml" Requires="v">
                <p:oleObj spid="_x0000_s11312" name="公式" r:id="rId6" imgW="164880" imgH="228600" progId="Equation.3">
                  <p:embed/>
                </p:oleObj>
              </mc:Choice>
              <mc:Fallback>
                <p:oleObj name="公式" r:id="rId6" imgW="164880" imgH="2286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700" y="2565400"/>
                        <a:ext cx="5588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7"/>
          <p:cNvGraphicFramePr>
            <a:graphicFrameLocks noChangeAspect="1"/>
          </p:cNvGraphicFramePr>
          <p:nvPr/>
        </p:nvGraphicFramePr>
        <p:xfrm>
          <a:off x="3492500" y="2943225"/>
          <a:ext cx="4392613" cy="1206500"/>
        </p:xfrm>
        <a:graphic>
          <a:graphicData uri="http://schemas.openxmlformats.org/presentationml/2006/ole">
            <mc:AlternateContent xmlns:mc="http://schemas.openxmlformats.org/markup-compatibility/2006">
              <mc:Choice xmlns:v="urn:schemas-microsoft-com:vml" Requires="v">
                <p:oleObj spid="_x0000_s11313" name="公式" r:id="rId8" imgW="2323800" imgH="685800" progId="Equation.3">
                  <p:embed/>
                </p:oleObj>
              </mc:Choice>
              <mc:Fallback>
                <p:oleObj name="公式" r:id="rId8" imgW="2323800" imgH="6858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2500" y="2943225"/>
                        <a:ext cx="4392613"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8"/>
          <p:cNvGraphicFramePr>
            <a:graphicFrameLocks noChangeAspect="1"/>
          </p:cNvGraphicFramePr>
          <p:nvPr/>
        </p:nvGraphicFramePr>
        <p:xfrm>
          <a:off x="684213" y="4437063"/>
          <a:ext cx="4967287" cy="1089025"/>
        </p:xfrm>
        <a:graphic>
          <a:graphicData uri="http://schemas.openxmlformats.org/presentationml/2006/ole">
            <mc:AlternateContent xmlns:mc="http://schemas.openxmlformats.org/markup-compatibility/2006">
              <mc:Choice xmlns:v="urn:schemas-microsoft-com:vml" Requires="v">
                <p:oleObj spid="_x0000_s11314" name="公式" r:id="rId10" imgW="2679480" imgH="660240" progId="Equation.3">
                  <p:embed/>
                </p:oleObj>
              </mc:Choice>
              <mc:Fallback>
                <p:oleObj name="公式" r:id="rId10" imgW="2679480" imgH="66024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213" y="4437063"/>
                        <a:ext cx="4967287"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3" name="Rectangle 9"/>
          <p:cNvSpPr>
            <a:spLocks noGrp="1" noChangeArrowheads="1"/>
          </p:cNvSpPr>
          <p:nvPr>
            <p:ph type="body" sz="half" idx="4294967295"/>
          </p:nvPr>
        </p:nvSpPr>
        <p:spPr>
          <a:xfrm>
            <a:off x="381000" y="1600200"/>
            <a:ext cx="8435975" cy="4525963"/>
          </a:xfrm>
          <a:noFill/>
          <a:ln/>
        </p:spPr>
        <p:txBody>
          <a:bodyPr/>
          <a:lstStyle/>
          <a:p>
            <a:pPr>
              <a:lnSpc>
                <a:spcPct val="80000"/>
              </a:lnSpc>
            </a:pPr>
            <a:r>
              <a:rPr lang="en-US" altLang="zh-CN" sz="2400" b="1">
                <a:latin typeface="Times New Roman" pitchFamily="18" charset="0"/>
              </a:rPr>
              <a:t>1.1  </a:t>
            </a:r>
            <a:r>
              <a:rPr lang="zh-CN" altLang="en-US" sz="2400" b="1">
                <a:latin typeface="Times New Roman" pitchFamily="18" charset="0"/>
              </a:rPr>
              <a:t>微分方程的一般形式</a:t>
            </a:r>
          </a:p>
          <a:p>
            <a:pPr>
              <a:lnSpc>
                <a:spcPct val="80000"/>
              </a:lnSpc>
            </a:pPr>
            <a:r>
              <a:rPr lang="zh-CN" altLang="en-US" sz="2400" b="1">
                <a:latin typeface="Times New Roman" pitchFamily="18" charset="0"/>
              </a:rPr>
              <a:t>一阶微分方程 </a:t>
            </a:r>
          </a:p>
          <a:p>
            <a:pPr>
              <a:lnSpc>
                <a:spcPct val="80000"/>
              </a:lnSpc>
            </a:pPr>
            <a:r>
              <a:rPr lang="zh-CN" altLang="en-US" sz="2400" b="1">
                <a:latin typeface="Times New Roman" pitchFamily="18" charset="0"/>
              </a:rPr>
              <a:t>                                                                                   </a:t>
            </a:r>
            <a:r>
              <a:rPr lang="en-US" altLang="zh-CN" sz="2400" b="1">
                <a:latin typeface="Times New Roman" pitchFamily="18" charset="0"/>
              </a:rPr>
              <a:t>(3.1)</a:t>
            </a:r>
          </a:p>
          <a:p>
            <a:pPr>
              <a:lnSpc>
                <a:spcPct val="80000"/>
              </a:lnSpc>
              <a:buFontTx/>
              <a:buNone/>
            </a:pPr>
            <a:r>
              <a:rPr lang="zh-CN" altLang="en-US" sz="2400" b="1">
                <a:latin typeface="Times New Roman" pitchFamily="18" charset="0"/>
              </a:rPr>
              <a:t>其中</a:t>
            </a:r>
            <a:r>
              <a:rPr lang="en-US" altLang="zh-CN" sz="2400" b="1">
                <a:latin typeface="Times New Roman" pitchFamily="18" charset="0"/>
              </a:rPr>
              <a:t>f(t,x)</a:t>
            </a:r>
            <a:r>
              <a:rPr lang="zh-CN" altLang="en-US" sz="2400" b="1">
                <a:latin typeface="Times New Roman" pitchFamily="18" charset="0"/>
              </a:rPr>
              <a:t>是</a:t>
            </a:r>
            <a:r>
              <a:rPr lang="en-US" altLang="zh-CN" sz="2400" b="1">
                <a:latin typeface="Times New Roman" pitchFamily="18" charset="0"/>
              </a:rPr>
              <a:t>t</a:t>
            </a:r>
            <a:r>
              <a:rPr lang="zh-CN" altLang="en-US" sz="2400" b="1">
                <a:latin typeface="Times New Roman" pitchFamily="18" charset="0"/>
              </a:rPr>
              <a:t>和</a:t>
            </a:r>
            <a:r>
              <a:rPr lang="en-US" altLang="zh-CN" sz="2400" b="1">
                <a:latin typeface="Times New Roman" pitchFamily="18" charset="0"/>
              </a:rPr>
              <a:t>x</a:t>
            </a:r>
            <a:r>
              <a:rPr lang="zh-CN" altLang="en-US" sz="2400" b="1">
                <a:latin typeface="Times New Roman" pitchFamily="18" charset="0"/>
              </a:rPr>
              <a:t>的已知函数，</a:t>
            </a:r>
            <a:r>
              <a:rPr lang="en-US" altLang="zh-CN" sz="2400" b="1">
                <a:latin typeface="Times New Roman" pitchFamily="18" charset="0"/>
              </a:rPr>
              <a:t>x(t0)=         </a:t>
            </a:r>
            <a:r>
              <a:rPr lang="zh-CN" altLang="en-US" sz="2400" b="1">
                <a:latin typeface="Times New Roman" pitchFamily="18" charset="0"/>
              </a:rPr>
              <a:t>为初始条件，又称定解条件。</a:t>
            </a:r>
          </a:p>
          <a:p>
            <a:pPr>
              <a:lnSpc>
                <a:spcPct val="80000"/>
              </a:lnSpc>
            </a:pPr>
            <a:r>
              <a:rPr lang="zh-CN" altLang="en-US" sz="2400" b="1">
                <a:latin typeface="Times New Roman" pitchFamily="18" charset="0"/>
              </a:rPr>
              <a:t>一阶微分方程组   </a:t>
            </a:r>
          </a:p>
          <a:p>
            <a:pPr>
              <a:lnSpc>
                <a:spcPct val="80000"/>
              </a:lnSpc>
            </a:pPr>
            <a:r>
              <a:rPr lang="zh-CN" altLang="en-US" sz="2400" b="1">
                <a:latin typeface="Times New Roman" pitchFamily="18" charset="0"/>
              </a:rPr>
              <a:t>                                                                                </a:t>
            </a:r>
            <a:r>
              <a:rPr lang="en-US" altLang="zh-CN" sz="2400" b="1">
                <a:latin typeface="Times New Roman" pitchFamily="18" charset="0"/>
              </a:rPr>
              <a:t>(3.2)</a:t>
            </a:r>
          </a:p>
          <a:p>
            <a:pPr>
              <a:lnSpc>
                <a:spcPct val="80000"/>
              </a:lnSpc>
            </a:pPr>
            <a:r>
              <a:rPr lang="zh-CN" altLang="en-US" sz="2400" b="1">
                <a:latin typeface="Times New Roman" pitchFamily="18" charset="0"/>
              </a:rPr>
              <a:t>又称为一阶正规方程组。如果引入向量</a:t>
            </a:r>
          </a:p>
          <a:p>
            <a:pPr>
              <a:lnSpc>
                <a:spcPct val="80000"/>
              </a:lnSpc>
            </a:pPr>
            <a:r>
              <a:rPr lang="zh-CN" altLang="en-US" sz="2400" b="1">
                <a:latin typeface="Times New Roman" pitchFamily="18" charset="0"/>
              </a:rPr>
              <a:t> </a:t>
            </a:r>
          </a:p>
          <a:p>
            <a:pPr>
              <a:lnSpc>
                <a:spcPct val="80000"/>
              </a:lnSpc>
            </a:pPr>
            <a:r>
              <a:rPr lang="zh-CN" altLang="en-US" sz="2400" b="1">
                <a:latin typeface="Times New Roman" pitchFamily="18" charset="0"/>
              </a:rPr>
              <a:t>  </a:t>
            </a:r>
          </a:p>
          <a:p>
            <a:pPr>
              <a:lnSpc>
                <a:spcPct val="80000"/>
              </a:lnSpc>
            </a:pPr>
            <a:endParaRPr lang="zh-CN" altLang="en-US" sz="2400" b="1">
              <a:latin typeface="Times New Roman" pitchFamily="18" charset="0"/>
            </a:endParaRPr>
          </a:p>
          <a:p>
            <a:pPr>
              <a:lnSpc>
                <a:spcPct val="80000"/>
              </a:lnSpc>
            </a:pPr>
            <a:r>
              <a:rPr lang="zh-CN" altLang="en-US" sz="2400" b="1">
                <a:latin typeface="Times New Roman" pitchFamily="18" charset="0"/>
              </a:rPr>
              <a:t>则方程组（</a:t>
            </a:r>
            <a:r>
              <a:rPr lang="en-US" altLang="zh-CN" sz="2400" b="1">
                <a:latin typeface="Times New Roman" pitchFamily="18" charset="0"/>
              </a:rPr>
              <a:t>3.2</a:t>
            </a:r>
            <a:r>
              <a:rPr lang="zh-CN" altLang="en-US" sz="2400" b="1">
                <a:latin typeface="Times New Roman" pitchFamily="18" charset="0"/>
              </a:rPr>
              <a:t>）可以写为简单的形式 </a:t>
            </a:r>
          </a:p>
        </p:txBody>
      </p:sp>
      <p:sp>
        <p:nvSpPr>
          <p:cNvPr id="11274" name="Line 10"/>
          <p:cNvSpPr>
            <a:spLocks noChangeShapeType="1"/>
          </p:cNvSpPr>
          <p:nvPr/>
        </p:nvSpPr>
        <p:spPr bwMode="auto">
          <a:xfrm>
            <a:off x="228600" y="1371600"/>
            <a:ext cx="72390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
            <a:ext cx="60579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44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75819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44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905000"/>
            <a:ext cx="4219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448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400" y="1371600"/>
            <a:ext cx="4000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448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2590800"/>
            <a:ext cx="68199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448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572000"/>
            <a:ext cx="737235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449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400" y="4953000"/>
            <a:ext cx="3810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4491"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5791200"/>
            <a:ext cx="715327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4492"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6324600"/>
            <a:ext cx="63912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4488"/>
                                        </p:tgtEl>
                                        <p:attrNameLst>
                                          <p:attrName>style.visibility</p:attrName>
                                        </p:attrNameLst>
                                      </p:cBhvr>
                                      <p:to>
                                        <p:strVal val="visible"/>
                                      </p:to>
                                    </p:set>
                                    <p:animEffect transition="in" filter="blinds(horizontal)">
                                      <p:cBhvr>
                                        <p:cTn id="7" dur="500"/>
                                        <p:tgtEl>
                                          <p:spTgt spid="4044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4489"/>
                                        </p:tgtEl>
                                        <p:attrNameLst>
                                          <p:attrName>style.visibility</p:attrName>
                                        </p:attrNameLst>
                                      </p:cBhvr>
                                      <p:to>
                                        <p:strVal val="visible"/>
                                      </p:to>
                                    </p:set>
                                    <p:animEffect transition="in" filter="blinds(horizontal)">
                                      <p:cBhvr>
                                        <p:cTn id="12" dur="500"/>
                                        <p:tgtEl>
                                          <p:spTgt spid="4044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4490"/>
                                        </p:tgtEl>
                                        <p:attrNameLst>
                                          <p:attrName>style.visibility</p:attrName>
                                        </p:attrNameLst>
                                      </p:cBhvr>
                                      <p:to>
                                        <p:strVal val="visible"/>
                                      </p:to>
                                    </p:set>
                                    <p:animEffect transition="in" filter="blinds(horizontal)">
                                      <p:cBhvr>
                                        <p:cTn id="17" dur="500"/>
                                        <p:tgtEl>
                                          <p:spTgt spid="4044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4491"/>
                                        </p:tgtEl>
                                        <p:attrNameLst>
                                          <p:attrName>style.visibility</p:attrName>
                                        </p:attrNameLst>
                                      </p:cBhvr>
                                      <p:to>
                                        <p:strVal val="visible"/>
                                      </p:to>
                                    </p:set>
                                    <p:animEffect transition="in" filter="blinds(horizontal)">
                                      <p:cBhvr>
                                        <p:cTn id="22" dur="500"/>
                                        <p:tgtEl>
                                          <p:spTgt spid="4044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4492"/>
                                        </p:tgtEl>
                                        <p:attrNameLst>
                                          <p:attrName>style.visibility</p:attrName>
                                        </p:attrNameLst>
                                      </p:cBhvr>
                                      <p:to>
                                        <p:strVal val="visible"/>
                                      </p:to>
                                    </p:set>
                                    <p:animEffect transition="in" filter="blinds(horizontal)">
                                      <p:cBhvr>
                                        <p:cTn id="27" dur="500"/>
                                        <p:tgtEl>
                                          <p:spTgt spid="404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
            <a:ext cx="7724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5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85800"/>
            <a:ext cx="24479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55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685800"/>
            <a:ext cx="583882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551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143000"/>
            <a:ext cx="43053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551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143000"/>
            <a:ext cx="9906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551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752600"/>
            <a:ext cx="7477125"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551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23622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551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400" y="2743200"/>
            <a:ext cx="448627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5518"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733800"/>
            <a:ext cx="84963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623887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6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81200"/>
            <a:ext cx="84105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65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048000"/>
            <a:ext cx="681990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653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648200"/>
            <a:ext cx="72009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653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6019800"/>
            <a:ext cx="63436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28194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7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85800"/>
            <a:ext cx="3333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75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143000"/>
            <a:ext cx="851535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756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1100" y="1219200"/>
            <a:ext cx="3429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756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752600"/>
            <a:ext cx="36576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756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50" y="2438400"/>
            <a:ext cx="90487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
            <a:ext cx="673417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85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90600"/>
            <a:ext cx="300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858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990600"/>
            <a:ext cx="5038725"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858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752600"/>
            <a:ext cx="51244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858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5425" y="1752600"/>
            <a:ext cx="3838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858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362200"/>
            <a:ext cx="63436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8587"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048000"/>
            <a:ext cx="7000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8588"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3810000"/>
            <a:ext cx="31623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8589"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3810000"/>
            <a:ext cx="771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802005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81200"/>
            <a:ext cx="37719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667000"/>
            <a:ext cx="454342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0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57600"/>
            <a:ext cx="53721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0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495800"/>
            <a:ext cx="86868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5257800"/>
            <a:ext cx="8029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1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6134100"/>
            <a:ext cx="7896225"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0212" name="Object 4"/>
          <p:cNvGraphicFramePr>
            <a:graphicFrameLocks/>
          </p:cNvGraphicFramePr>
          <p:nvPr/>
        </p:nvGraphicFramePr>
        <p:xfrm>
          <a:off x="323850" y="2781300"/>
          <a:ext cx="8467725" cy="2001838"/>
        </p:xfrm>
        <a:graphic>
          <a:graphicData uri="http://schemas.openxmlformats.org/presentationml/2006/ole">
            <mc:AlternateContent xmlns:mc="http://schemas.openxmlformats.org/markup-compatibility/2006">
              <mc:Choice xmlns:v="urn:schemas-microsoft-com:vml" Requires="v">
                <p:oleObj spid="_x0000_s350235" name="文档" r:id="rId3" imgW="8599990" imgH="2025073" progId="Word.Document.8">
                  <p:embed/>
                </p:oleObj>
              </mc:Choice>
              <mc:Fallback>
                <p:oleObj name="文档" r:id="rId3" imgW="8599990" imgH="2025073" progId="Word.Document.8">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781300"/>
                        <a:ext cx="8467725" cy="200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0213" name="Text Box 5"/>
          <p:cNvSpPr txBox="1">
            <a:spLocks noChangeArrowheads="1"/>
          </p:cNvSpPr>
          <p:nvPr/>
        </p:nvSpPr>
        <p:spPr bwMode="auto">
          <a:xfrm>
            <a:off x="323850" y="1484313"/>
            <a:ext cx="8497888"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nSpc>
                <a:spcPct val="120000"/>
              </a:lnSpc>
            </a:pPr>
            <a:r>
              <a:rPr lang="zh-CN" altLang="en-US" sz="2800" b="1">
                <a:solidFill>
                  <a:schemeClr val="tx2"/>
                </a:solidFill>
                <a:latin typeface="Times New Roman" pitchFamily="18" charset="0"/>
              </a:rPr>
              <a:t>　　为简单起见只考虑自然的出生与死亡，不计迁移</a:t>
            </a:r>
          </a:p>
          <a:p>
            <a:pPr>
              <a:lnSpc>
                <a:spcPct val="140000"/>
              </a:lnSpc>
            </a:pPr>
            <a:r>
              <a:rPr lang="zh-CN" altLang="en-US" sz="2800" b="1">
                <a:solidFill>
                  <a:schemeClr val="tx2"/>
                </a:solidFill>
                <a:latin typeface="Times New Roman" pitchFamily="18" charset="0"/>
              </a:rPr>
              <a:t>等社会因素的影响。</a:t>
            </a:r>
          </a:p>
        </p:txBody>
      </p:sp>
      <p:graphicFrame>
        <p:nvGraphicFramePr>
          <p:cNvPr id="350214" name="Object 6"/>
          <p:cNvGraphicFramePr>
            <a:graphicFrameLocks/>
          </p:cNvGraphicFramePr>
          <p:nvPr/>
        </p:nvGraphicFramePr>
        <p:xfrm>
          <a:off x="317500" y="4797425"/>
          <a:ext cx="8389938" cy="1271588"/>
        </p:xfrm>
        <a:graphic>
          <a:graphicData uri="http://schemas.openxmlformats.org/presentationml/2006/ole">
            <mc:AlternateContent xmlns:mc="http://schemas.openxmlformats.org/markup-compatibility/2006">
              <mc:Choice xmlns:v="urn:schemas-microsoft-com:vml" Requires="v">
                <p:oleObj spid="_x0000_s350236" name="文档" r:id="rId5" imgW="8520346" imgH="1287406" progId="Word.Document.8">
                  <p:embed/>
                </p:oleObj>
              </mc:Choice>
              <mc:Fallback>
                <p:oleObj name="文档" r:id="rId5" imgW="8520346" imgH="1287406" progId="Word.Document.8">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00" y="4797425"/>
                        <a:ext cx="8389938" cy="127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0215" name="Text Box 7"/>
          <p:cNvSpPr txBox="1">
            <a:spLocks noChangeArrowheads="1"/>
          </p:cNvSpPr>
          <p:nvPr/>
        </p:nvSpPr>
        <p:spPr bwMode="auto">
          <a:xfrm>
            <a:off x="250825" y="908050"/>
            <a:ext cx="30257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r>
              <a:rPr lang="en-US" altLang="zh-CN" sz="2800" b="1">
                <a:solidFill>
                  <a:srgbClr val="3333FF"/>
                </a:solidFill>
                <a:latin typeface="Times New Roman" pitchFamily="18" charset="0"/>
              </a:rPr>
              <a:t>1</a:t>
            </a:r>
            <a:r>
              <a:rPr lang="zh-CN" altLang="en-US" sz="2800" b="1">
                <a:solidFill>
                  <a:srgbClr val="3333FF"/>
                </a:solidFill>
                <a:latin typeface="Times New Roman" pitchFamily="18" charset="0"/>
              </a:rPr>
              <a:t>、基本符号：</a:t>
            </a:r>
          </a:p>
        </p:txBody>
      </p:sp>
      <p:sp>
        <p:nvSpPr>
          <p:cNvPr id="350216" name="Rectangle 8"/>
          <p:cNvSpPr>
            <a:spLocks noChangeArrowheads="1"/>
          </p:cNvSpPr>
          <p:nvPr/>
        </p:nvSpPr>
        <p:spPr bwMode="auto">
          <a:xfrm>
            <a:off x="684213" y="188913"/>
            <a:ext cx="77755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400">
                <a:solidFill>
                  <a:schemeClr val="tx2"/>
                </a:solidFill>
              </a:rPr>
              <a:t>一、人口模型发展方程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0215"/>
                                        </p:tgtEl>
                                        <p:attrNameLst>
                                          <p:attrName>style.visibility</p:attrName>
                                        </p:attrNameLst>
                                      </p:cBhvr>
                                      <p:to>
                                        <p:strVal val="visible"/>
                                      </p:to>
                                    </p:set>
                                    <p:animEffect transition="in" filter="wipe(left)">
                                      <p:cBhvr>
                                        <p:cTn id="7" dur="500"/>
                                        <p:tgtEl>
                                          <p:spTgt spid="350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0213"/>
                                        </p:tgtEl>
                                        <p:attrNameLst>
                                          <p:attrName>style.visibility</p:attrName>
                                        </p:attrNameLst>
                                      </p:cBhvr>
                                      <p:to>
                                        <p:strVal val="visible"/>
                                      </p:to>
                                    </p:set>
                                    <p:animEffect transition="in" filter="wipe(left)">
                                      <p:cBhvr>
                                        <p:cTn id="12" dur="500"/>
                                        <p:tgtEl>
                                          <p:spTgt spid="3502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0212"/>
                                        </p:tgtEl>
                                        <p:attrNameLst>
                                          <p:attrName>style.visibility</p:attrName>
                                        </p:attrNameLst>
                                      </p:cBhvr>
                                      <p:to>
                                        <p:strVal val="visible"/>
                                      </p:to>
                                    </p:set>
                                    <p:animEffect transition="in" filter="wipe(left)">
                                      <p:cBhvr>
                                        <p:cTn id="17" dur="500"/>
                                        <p:tgtEl>
                                          <p:spTgt spid="3502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0214"/>
                                        </p:tgtEl>
                                        <p:attrNameLst>
                                          <p:attrName>style.visibility</p:attrName>
                                        </p:attrNameLst>
                                      </p:cBhvr>
                                      <p:to>
                                        <p:strVal val="visible"/>
                                      </p:to>
                                    </p:set>
                                    <p:animEffect transition="in" filter="wipe(left)">
                                      <p:cBhvr>
                                        <p:cTn id="22" dur="500"/>
                                        <p:tgtEl>
                                          <p:spTgt spid="350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3" grpId="0"/>
      <p:bldP spid="35021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236" name="Object 4"/>
          <p:cNvGraphicFramePr>
            <a:graphicFrameLocks/>
          </p:cNvGraphicFramePr>
          <p:nvPr/>
        </p:nvGraphicFramePr>
        <p:xfrm>
          <a:off x="323850" y="549275"/>
          <a:ext cx="8389938" cy="2147888"/>
        </p:xfrm>
        <a:graphic>
          <a:graphicData uri="http://schemas.openxmlformats.org/presentationml/2006/ole">
            <mc:AlternateContent xmlns:mc="http://schemas.openxmlformats.org/markup-compatibility/2006">
              <mc:Choice xmlns:v="urn:schemas-microsoft-com:vml" Requires="v">
                <p:oleObj spid="_x0000_s351256" name="文档" r:id="rId3" imgW="8494904" imgH="2179518" progId="Word.Document.8">
                  <p:embed/>
                </p:oleObj>
              </mc:Choice>
              <mc:Fallback>
                <p:oleObj name="文档" r:id="rId3" imgW="8494904" imgH="2179518" progId="Word.Document.8">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549275"/>
                        <a:ext cx="8389938" cy="214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1237" name="Object 5"/>
          <p:cNvGraphicFramePr>
            <a:graphicFrameLocks/>
          </p:cNvGraphicFramePr>
          <p:nvPr/>
        </p:nvGraphicFramePr>
        <p:xfrm>
          <a:off x="468313" y="3429000"/>
          <a:ext cx="8389937" cy="1749425"/>
        </p:xfrm>
        <a:graphic>
          <a:graphicData uri="http://schemas.openxmlformats.org/presentationml/2006/ole">
            <mc:AlternateContent xmlns:mc="http://schemas.openxmlformats.org/markup-compatibility/2006">
              <mc:Choice xmlns:v="urn:schemas-microsoft-com:vml" Requires="v">
                <p:oleObj spid="_x0000_s351257" name="文档" r:id="rId5" imgW="8494904" imgH="1782784" progId="Word.Document.8">
                  <p:embed/>
                </p:oleObj>
              </mc:Choice>
              <mc:Fallback>
                <p:oleObj name="文档" r:id="rId5" imgW="8494904" imgH="1782784" progId="Word.Document.8">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429000"/>
                        <a:ext cx="8389937" cy="174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1237"/>
                                        </p:tgtEl>
                                        <p:attrNameLst>
                                          <p:attrName>style.visibility</p:attrName>
                                        </p:attrNameLst>
                                      </p:cBhvr>
                                      <p:to>
                                        <p:strVal val="visible"/>
                                      </p:to>
                                    </p:set>
                                    <p:animEffect transition="in" filter="wipe(left)">
                                      <p:cBhvr>
                                        <p:cTn id="7" dur="500"/>
                                        <p:tgtEl>
                                          <p:spTgt spid="351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60" name="Text Box 4"/>
          <p:cNvSpPr txBox="1">
            <a:spLocks noChangeArrowheads="1"/>
          </p:cNvSpPr>
          <p:nvPr/>
        </p:nvSpPr>
        <p:spPr bwMode="auto">
          <a:xfrm>
            <a:off x="323850" y="260350"/>
            <a:ext cx="25019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r>
              <a:rPr lang="en-US" altLang="zh-CN" sz="2800" b="1">
                <a:solidFill>
                  <a:srgbClr val="3333FF"/>
                </a:solidFill>
                <a:latin typeface="Times New Roman" pitchFamily="18" charset="0"/>
              </a:rPr>
              <a:t>2</a:t>
            </a:r>
            <a:r>
              <a:rPr lang="zh-CN" altLang="en-US" sz="2800" b="1">
                <a:solidFill>
                  <a:srgbClr val="3333FF"/>
                </a:solidFill>
                <a:latin typeface="Times New Roman" pitchFamily="18" charset="0"/>
              </a:rPr>
              <a:t>、数学推导：</a:t>
            </a:r>
          </a:p>
        </p:txBody>
      </p:sp>
      <p:graphicFrame>
        <p:nvGraphicFramePr>
          <p:cNvPr id="352261" name="Object 5"/>
          <p:cNvGraphicFramePr>
            <a:graphicFrameLocks/>
          </p:cNvGraphicFramePr>
          <p:nvPr/>
        </p:nvGraphicFramePr>
        <p:xfrm>
          <a:off x="2843213" y="260350"/>
          <a:ext cx="4610100" cy="590550"/>
        </p:xfrm>
        <a:graphic>
          <a:graphicData uri="http://schemas.openxmlformats.org/presentationml/2006/ole">
            <mc:AlternateContent xmlns:mc="http://schemas.openxmlformats.org/markup-compatibility/2006">
              <mc:Choice xmlns:v="urn:schemas-microsoft-com:vml" Requires="v">
                <p:oleObj spid="_x0000_s352331" name="文档" r:id="rId3" imgW="4616781" imgH="593926" progId="Word.Document.8">
                  <p:embed/>
                </p:oleObj>
              </mc:Choice>
              <mc:Fallback>
                <p:oleObj name="文档" r:id="rId3" imgW="4616781" imgH="593926" progId="Word.Document.8">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260350"/>
                        <a:ext cx="461010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2" name="Object 6"/>
          <p:cNvGraphicFramePr>
            <a:graphicFrameLocks/>
          </p:cNvGraphicFramePr>
          <p:nvPr/>
        </p:nvGraphicFramePr>
        <p:xfrm>
          <a:off x="252413" y="981075"/>
          <a:ext cx="8388350" cy="1271588"/>
        </p:xfrm>
        <a:graphic>
          <a:graphicData uri="http://schemas.openxmlformats.org/presentationml/2006/ole">
            <mc:AlternateContent xmlns:mc="http://schemas.openxmlformats.org/markup-compatibility/2006">
              <mc:Choice xmlns:v="urn:schemas-microsoft-com:vml" Requires="v">
                <p:oleObj spid="_x0000_s352332" name="文档" r:id="rId5" imgW="8494904" imgH="1294967" progId="Word.Document.8">
                  <p:embed/>
                </p:oleObj>
              </mc:Choice>
              <mc:Fallback>
                <p:oleObj name="文档" r:id="rId5" imgW="8494904" imgH="1294967" progId="Word.Document.8">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13" y="981075"/>
                        <a:ext cx="8388350" cy="127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3" name="Object 7"/>
          <p:cNvGraphicFramePr>
            <a:graphicFrameLocks/>
          </p:cNvGraphicFramePr>
          <p:nvPr/>
        </p:nvGraphicFramePr>
        <p:xfrm>
          <a:off x="252413" y="2279650"/>
          <a:ext cx="8388350" cy="701675"/>
        </p:xfrm>
        <a:graphic>
          <a:graphicData uri="http://schemas.openxmlformats.org/presentationml/2006/ole">
            <mc:AlternateContent xmlns:mc="http://schemas.openxmlformats.org/markup-compatibility/2006">
              <mc:Choice xmlns:v="urn:schemas-microsoft-com:vml" Requires="v">
                <p:oleObj spid="_x0000_s352333" name="文档" r:id="rId7" imgW="8494904" imgH="723626" progId="Word.Document.8">
                  <p:embed/>
                </p:oleObj>
              </mc:Choice>
              <mc:Fallback>
                <p:oleObj name="文档" r:id="rId7" imgW="8494904" imgH="723626" progId="Word.Document.8">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13" y="2279650"/>
                        <a:ext cx="83883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4" name="Object 8"/>
          <p:cNvGraphicFramePr>
            <a:graphicFrameLocks/>
          </p:cNvGraphicFramePr>
          <p:nvPr/>
        </p:nvGraphicFramePr>
        <p:xfrm>
          <a:off x="252413" y="2995613"/>
          <a:ext cx="8388350" cy="701675"/>
        </p:xfrm>
        <a:graphic>
          <a:graphicData uri="http://schemas.openxmlformats.org/presentationml/2006/ole">
            <mc:AlternateContent xmlns:mc="http://schemas.openxmlformats.org/markup-compatibility/2006">
              <mc:Choice xmlns:v="urn:schemas-microsoft-com:vml" Requires="v">
                <p:oleObj spid="_x0000_s352334" name="文档" r:id="rId9" imgW="8494904" imgH="723626" progId="Word.Document.8">
                  <p:embed/>
                </p:oleObj>
              </mc:Choice>
              <mc:Fallback>
                <p:oleObj name="文档" r:id="rId9" imgW="8494904" imgH="723626" progId="Word.Document.8">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413" y="2995613"/>
                        <a:ext cx="83883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5" name="Object 9"/>
          <p:cNvGraphicFramePr>
            <a:graphicFrameLocks noChangeAspect="1"/>
          </p:cNvGraphicFramePr>
          <p:nvPr/>
        </p:nvGraphicFramePr>
        <p:xfrm>
          <a:off x="323850" y="3860800"/>
          <a:ext cx="8102600" cy="393700"/>
        </p:xfrm>
        <a:graphic>
          <a:graphicData uri="http://schemas.openxmlformats.org/presentationml/2006/ole">
            <mc:AlternateContent xmlns:mc="http://schemas.openxmlformats.org/markup-compatibility/2006">
              <mc:Choice xmlns:v="urn:schemas-microsoft-com:vml" Requires="v">
                <p:oleObj spid="_x0000_s352335" name="Equation" r:id="rId11" imgW="8102520" imgH="393480" progId="Equation.DSMT4">
                  <p:embed/>
                </p:oleObj>
              </mc:Choice>
              <mc:Fallback>
                <p:oleObj name="Equation" r:id="rId11" imgW="8102520" imgH="39348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850" y="3860800"/>
                        <a:ext cx="8102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6" name="Object 10"/>
          <p:cNvGraphicFramePr>
            <a:graphicFrameLocks/>
          </p:cNvGraphicFramePr>
          <p:nvPr/>
        </p:nvGraphicFramePr>
        <p:xfrm>
          <a:off x="485775" y="4508500"/>
          <a:ext cx="8658225" cy="374650"/>
        </p:xfrm>
        <a:graphic>
          <a:graphicData uri="http://schemas.openxmlformats.org/presentationml/2006/ole">
            <mc:AlternateContent xmlns:mc="http://schemas.openxmlformats.org/markup-compatibility/2006">
              <mc:Choice xmlns:v="urn:schemas-microsoft-com:vml" Requires="v">
                <p:oleObj spid="_x0000_s352336" name="Equation" r:id="rId13" imgW="9144000" imgH="393480" progId="Equation.DSMT4">
                  <p:embed/>
                </p:oleObj>
              </mc:Choice>
              <mc:Fallback>
                <p:oleObj name="Equation" r:id="rId13" imgW="9144000" imgH="393480" progId="Equation.DSMT4">
                  <p:embed/>
                  <p:pic>
                    <p:nvPicPr>
                      <p:cNvPr id="0" name="Object 1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775" y="4508500"/>
                        <a:ext cx="865822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7" name="Object 11"/>
          <p:cNvGraphicFramePr>
            <a:graphicFrameLocks noChangeAspect="1"/>
          </p:cNvGraphicFramePr>
          <p:nvPr/>
        </p:nvGraphicFramePr>
        <p:xfrm>
          <a:off x="611188" y="5229225"/>
          <a:ext cx="3111500" cy="393700"/>
        </p:xfrm>
        <a:graphic>
          <a:graphicData uri="http://schemas.openxmlformats.org/presentationml/2006/ole">
            <mc:AlternateContent xmlns:mc="http://schemas.openxmlformats.org/markup-compatibility/2006">
              <mc:Choice xmlns:v="urn:schemas-microsoft-com:vml" Requires="v">
                <p:oleObj spid="_x0000_s352337" name="Equation" r:id="rId15" imgW="3111480" imgH="393480" progId="Equation.DSMT4">
                  <p:embed/>
                </p:oleObj>
              </mc:Choice>
              <mc:Fallback>
                <p:oleObj name="Equation" r:id="rId15" imgW="3111480" imgH="393480" progId="Equation.DSMT4">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188" y="5229225"/>
                        <a:ext cx="3111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2261"/>
                                        </p:tgtEl>
                                        <p:attrNameLst>
                                          <p:attrName>style.visibility</p:attrName>
                                        </p:attrNameLst>
                                      </p:cBhvr>
                                      <p:to>
                                        <p:strVal val="visible"/>
                                      </p:to>
                                    </p:set>
                                    <p:animEffect transition="in" filter="wipe(left)">
                                      <p:cBhvr>
                                        <p:cTn id="7" dur="500"/>
                                        <p:tgtEl>
                                          <p:spTgt spid="3522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2262"/>
                                        </p:tgtEl>
                                        <p:attrNameLst>
                                          <p:attrName>style.visibility</p:attrName>
                                        </p:attrNameLst>
                                      </p:cBhvr>
                                      <p:to>
                                        <p:strVal val="visible"/>
                                      </p:to>
                                    </p:set>
                                    <p:animEffect transition="in" filter="wipe(left)">
                                      <p:cBhvr>
                                        <p:cTn id="12" dur="500"/>
                                        <p:tgtEl>
                                          <p:spTgt spid="3522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2263"/>
                                        </p:tgtEl>
                                        <p:attrNameLst>
                                          <p:attrName>style.visibility</p:attrName>
                                        </p:attrNameLst>
                                      </p:cBhvr>
                                      <p:to>
                                        <p:strVal val="visible"/>
                                      </p:to>
                                    </p:set>
                                    <p:animEffect transition="in" filter="wipe(left)">
                                      <p:cBhvr>
                                        <p:cTn id="17" dur="500"/>
                                        <p:tgtEl>
                                          <p:spTgt spid="3522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2264"/>
                                        </p:tgtEl>
                                        <p:attrNameLst>
                                          <p:attrName>style.visibility</p:attrName>
                                        </p:attrNameLst>
                                      </p:cBhvr>
                                      <p:to>
                                        <p:strVal val="visible"/>
                                      </p:to>
                                    </p:set>
                                    <p:animEffect transition="in" filter="wipe(left)">
                                      <p:cBhvr>
                                        <p:cTn id="22" dur="500"/>
                                        <p:tgtEl>
                                          <p:spTgt spid="3522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52265"/>
                                        </p:tgtEl>
                                        <p:attrNameLst>
                                          <p:attrName>style.visibility</p:attrName>
                                        </p:attrNameLst>
                                      </p:cBhvr>
                                      <p:to>
                                        <p:strVal val="visible"/>
                                      </p:to>
                                    </p:set>
                                    <p:animEffect transition="in" filter="wipe(left)">
                                      <p:cBhvr>
                                        <p:cTn id="27" dur="500"/>
                                        <p:tgtEl>
                                          <p:spTgt spid="35226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52266"/>
                                        </p:tgtEl>
                                        <p:attrNameLst>
                                          <p:attrName>style.visibility</p:attrName>
                                        </p:attrNameLst>
                                      </p:cBhvr>
                                      <p:to>
                                        <p:strVal val="visible"/>
                                      </p:to>
                                    </p:set>
                                    <p:animEffect transition="in" filter="wipe(left)">
                                      <p:cBhvr>
                                        <p:cTn id="32" dur="500"/>
                                        <p:tgtEl>
                                          <p:spTgt spid="352266"/>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352267"/>
                                        </p:tgtEl>
                                        <p:attrNameLst>
                                          <p:attrName>style.visibility</p:attrName>
                                        </p:attrNameLst>
                                      </p:cBhvr>
                                      <p:to>
                                        <p:strVal val="visible"/>
                                      </p:to>
                                    </p:set>
                                    <p:animEffect transition="in" filter="wipe(left)">
                                      <p:cBhvr>
                                        <p:cTn id="36" dur="500"/>
                                        <p:tgtEl>
                                          <p:spTgt spid="352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3284" name="Object 4"/>
          <p:cNvGraphicFramePr>
            <a:graphicFrameLocks noChangeAspect="1"/>
          </p:cNvGraphicFramePr>
          <p:nvPr/>
        </p:nvGraphicFramePr>
        <p:xfrm>
          <a:off x="2051050" y="3933825"/>
          <a:ext cx="4938713" cy="838200"/>
        </p:xfrm>
        <a:graphic>
          <a:graphicData uri="http://schemas.openxmlformats.org/presentationml/2006/ole">
            <mc:AlternateContent xmlns:mc="http://schemas.openxmlformats.org/markup-compatibility/2006">
              <mc:Choice xmlns:v="urn:schemas-microsoft-com:vml" Requires="v">
                <p:oleObj spid="_x0000_s353324" name="公式" r:id="rId3" imgW="4940280" imgH="838080" progId="Equation.3">
                  <p:embed/>
                </p:oleObj>
              </mc:Choice>
              <mc:Fallback>
                <p:oleObj name="公式" r:id="rId3" imgW="4940280" imgH="8380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3933825"/>
                        <a:ext cx="4938713"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3285" name="Object 5"/>
          <p:cNvGraphicFramePr>
            <a:graphicFrameLocks/>
          </p:cNvGraphicFramePr>
          <p:nvPr/>
        </p:nvGraphicFramePr>
        <p:xfrm>
          <a:off x="611188" y="5084763"/>
          <a:ext cx="6281737" cy="701675"/>
        </p:xfrm>
        <a:graphic>
          <a:graphicData uri="http://schemas.openxmlformats.org/presentationml/2006/ole">
            <mc:AlternateContent xmlns:mc="http://schemas.openxmlformats.org/markup-compatibility/2006">
              <mc:Choice xmlns:v="urn:schemas-microsoft-com:vml" Requires="v">
                <p:oleObj spid="_x0000_s353325" name="文档" r:id="rId5" imgW="6367055" imgH="710306" progId="Word.Document.8">
                  <p:embed/>
                </p:oleObj>
              </mc:Choice>
              <mc:Fallback>
                <p:oleObj name="文档" r:id="rId5" imgW="6367055" imgH="710306" progId="Word.Document.8">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5084763"/>
                        <a:ext cx="62817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3286" name="Object 6"/>
          <p:cNvGraphicFramePr>
            <a:graphicFrameLocks/>
          </p:cNvGraphicFramePr>
          <p:nvPr/>
        </p:nvGraphicFramePr>
        <p:xfrm>
          <a:off x="323850" y="620713"/>
          <a:ext cx="8478838" cy="882650"/>
        </p:xfrm>
        <a:graphic>
          <a:graphicData uri="http://schemas.openxmlformats.org/presentationml/2006/ole">
            <mc:AlternateContent xmlns:mc="http://schemas.openxmlformats.org/markup-compatibility/2006">
              <mc:Choice xmlns:v="urn:schemas-microsoft-com:vml" Requires="v">
                <p:oleObj spid="_x0000_s353326" name="Equation" r:id="rId7" imgW="8953200" imgH="927000" progId="Equation.DSMT4">
                  <p:embed/>
                </p:oleObj>
              </mc:Choice>
              <mc:Fallback>
                <p:oleObj name="Equation" r:id="rId7" imgW="8953200" imgH="927000" progId="Equation.DSMT4">
                  <p:embed/>
                  <p:pic>
                    <p:nvPicPr>
                      <p:cNvPr id="0"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620713"/>
                        <a:ext cx="8478838"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3287" name="Object 7"/>
          <p:cNvGraphicFramePr>
            <a:graphicFrameLocks/>
          </p:cNvGraphicFramePr>
          <p:nvPr/>
        </p:nvGraphicFramePr>
        <p:xfrm>
          <a:off x="220663" y="1916113"/>
          <a:ext cx="8923337" cy="1487487"/>
        </p:xfrm>
        <a:graphic>
          <a:graphicData uri="http://schemas.openxmlformats.org/presentationml/2006/ole">
            <mc:AlternateContent xmlns:mc="http://schemas.openxmlformats.org/markup-compatibility/2006">
              <mc:Choice xmlns:v="urn:schemas-microsoft-com:vml" Requires="v">
                <p:oleObj spid="_x0000_s353327" name="Equation" r:id="rId9" imgW="9423360" imgH="1562040" progId="Equation.DSMT4">
                  <p:embed/>
                </p:oleObj>
              </mc:Choice>
              <mc:Fallback>
                <p:oleObj name="Equation" r:id="rId9" imgW="9423360" imgH="1562040" progId="Equation.DSMT4">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663" y="1916113"/>
                        <a:ext cx="8923337" cy="148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3287"/>
                                        </p:tgtEl>
                                        <p:attrNameLst>
                                          <p:attrName>style.visibility</p:attrName>
                                        </p:attrNameLst>
                                      </p:cBhvr>
                                      <p:to>
                                        <p:strVal val="visible"/>
                                      </p:to>
                                    </p:set>
                                    <p:animEffect transition="in" filter="wipe(left)">
                                      <p:cBhvr>
                                        <p:cTn id="7" dur="500"/>
                                        <p:tgtEl>
                                          <p:spTgt spid="3532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3284"/>
                                        </p:tgtEl>
                                        <p:attrNameLst>
                                          <p:attrName>style.visibility</p:attrName>
                                        </p:attrNameLst>
                                      </p:cBhvr>
                                      <p:to>
                                        <p:strVal val="visible"/>
                                      </p:to>
                                    </p:set>
                                    <p:animEffect transition="in" filter="wipe(left)">
                                      <p:cBhvr>
                                        <p:cTn id="12" dur="500"/>
                                        <p:tgtEl>
                                          <p:spTgt spid="3532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3285"/>
                                        </p:tgtEl>
                                        <p:attrNameLst>
                                          <p:attrName>style.visibility</p:attrName>
                                        </p:attrNameLst>
                                      </p:cBhvr>
                                      <p:to>
                                        <p:strVal val="visible"/>
                                      </p:to>
                                    </p:set>
                                    <p:animEffect transition="in" filter="wipe(left)">
                                      <p:cBhvr>
                                        <p:cTn id="17" dur="500"/>
                                        <p:tgtEl>
                                          <p:spTgt spid="353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idx="4294967295"/>
          </p:nvPr>
        </p:nvSpPr>
        <p:spPr>
          <a:xfrm>
            <a:off x="0" y="457200"/>
            <a:ext cx="8229600" cy="1143000"/>
          </a:xfrm>
          <a:noFill/>
          <a:ln/>
        </p:spPr>
        <p:txBody>
          <a:bodyPr/>
          <a:lstStyle/>
          <a:p>
            <a:r>
              <a:rPr lang="en-US" altLang="zh-CN"/>
              <a:t>        </a:t>
            </a:r>
            <a:r>
              <a:rPr lang="zh-CN" altLang="en-US" sz="2400"/>
              <a:t>（</a:t>
            </a:r>
            <a:r>
              <a:rPr lang="en-US" altLang="zh-CN" sz="2400"/>
              <a:t>3.3</a:t>
            </a:r>
            <a:r>
              <a:rPr lang="zh-CN" altLang="en-US" sz="2400"/>
              <a:t>）</a:t>
            </a:r>
          </a:p>
        </p:txBody>
      </p:sp>
      <p:sp>
        <p:nvSpPr>
          <p:cNvPr id="12293" name="Rectangle 5"/>
          <p:cNvSpPr>
            <a:spLocks noGrp="1" noChangeArrowheads="1"/>
          </p:cNvSpPr>
          <p:nvPr>
            <p:ph type="body" sz="half" idx="4294967295"/>
          </p:nvPr>
        </p:nvSpPr>
        <p:spPr>
          <a:xfrm>
            <a:off x="0" y="1981200"/>
            <a:ext cx="8496300" cy="4525963"/>
          </a:xfrm>
          <a:noFill/>
          <a:ln/>
        </p:spPr>
        <p:txBody>
          <a:bodyPr/>
          <a:lstStyle/>
          <a:p>
            <a:r>
              <a:rPr lang="zh-CN" altLang="en-US" sz="2800" b="1">
                <a:latin typeface="Times New Roman" pitchFamily="18" charset="0"/>
              </a:rPr>
              <a:t>即与方程（</a:t>
            </a:r>
            <a:r>
              <a:rPr lang="en-US" altLang="zh-CN" sz="2800" b="1">
                <a:latin typeface="Times New Roman" pitchFamily="18" charset="0"/>
              </a:rPr>
              <a:t>3.1</a:t>
            </a:r>
            <a:r>
              <a:rPr lang="zh-CN" altLang="en-US" sz="2800" b="1">
                <a:latin typeface="Times New Roman" pitchFamily="18" charset="0"/>
              </a:rPr>
              <a:t>）的形式相同，当</a:t>
            </a:r>
            <a:r>
              <a:rPr lang="en-US" altLang="zh-CN" sz="2800" b="1">
                <a:latin typeface="Times New Roman" pitchFamily="18" charset="0"/>
              </a:rPr>
              <a:t>n=1</a:t>
            </a:r>
            <a:r>
              <a:rPr lang="zh-CN" altLang="en-US" sz="2800" b="1">
                <a:latin typeface="Times New Roman" pitchFamily="18" charset="0"/>
              </a:rPr>
              <a:t>时为方程（</a:t>
            </a:r>
            <a:r>
              <a:rPr lang="en-US" altLang="zh-CN" sz="2800" b="1">
                <a:latin typeface="Times New Roman" pitchFamily="18" charset="0"/>
              </a:rPr>
              <a:t>3.1</a:t>
            </a:r>
            <a:r>
              <a:rPr lang="zh-CN" altLang="en-US" sz="2800" b="1">
                <a:latin typeface="Times New Roman" pitchFamily="18" charset="0"/>
              </a:rPr>
              <a:t>）</a:t>
            </a:r>
          </a:p>
          <a:p>
            <a:r>
              <a:rPr lang="zh-CN" altLang="en-US" sz="2800" b="1">
                <a:latin typeface="Times New Roman" pitchFamily="18" charset="0"/>
              </a:rPr>
              <a:t>对于任一高阶的微分方程 </a:t>
            </a:r>
          </a:p>
          <a:p>
            <a:endParaRPr lang="zh-CN" altLang="en-US" sz="2800" b="1">
              <a:latin typeface="Times New Roman" pitchFamily="18" charset="0"/>
            </a:endParaRPr>
          </a:p>
          <a:p>
            <a:r>
              <a:rPr lang="zh-CN" altLang="en-US" sz="2800" b="1">
                <a:latin typeface="Times New Roman" pitchFamily="18" charset="0"/>
              </a:rPr>
              <a:t>如果记                                      </a:t>
            </a:r>
          </a:p>
          <a:p>
            <a:endParaRPr lang="zh-CN" altLang="en-US" sz="2800" b="1">
              <a:latin typeface="Times New Roman" pitchFamily="18" charset="0"/>
            </a:endParaRPr>
          </a:p>
          <a:p>
            <a:r>
              <a:rPr lang="zh-CN" altLang="en-US" sz="2800" b="1">
                <a:latin typeface="Times New Roman" pitchFamily="18" charset="0"/>
              </a:rPr>
              <a:t>则方程为                                                即可化为一阶</a:t>
            </a:r>
          </a:p>
          <a:p>
            <a:r>
              <a:rPr lang="zh-CN" altLang="en-US" sz="2800" b="1">
                <a:latin typeface="Times New Roman" pitchFamily="18" charset="0"/>
              </a:rPr>
              <a:t>方程组的形式。因此，下面主要对正规方程组（</a:t>
            </a:r>
            <a:r>
              <a:rPr lang="en-US" altLang="zh-CN" sz="2800" b="1">
                <a:latin typeface="Times New Roman" pitchFamily="18" charset="0"/>
              </a:rPr>
              <a:t>3.3</a:t>
            </a:r>
            <a:r>
              <a:rPr lang="zh-CN" altLang="en-US" sz="2800" b="1">
                <a:latin typeface="Times New Roman" pitchFamily="18" charset="0"/>
              </a:rPr>
              <a:t>）</a:t>
            </a:r>
          </a:p>
          <a:p>
            <a:r>
              <a:rPr lang="zh-CN" altLang="en-US" sz="2800" b="1">
                <a:latin typeface="Times New Roman" pitchFamily="18" charset="0"/>
              </a:rPr>
              <a:t>进行讨论。  </a:t>
            </a:r>
          </a:p>
        </p:txBody>
      </p:sp>
      <p:graphicFrame>
        <p:nvGraphicFramePr>
          <p:cNvPr id="12294" name="Object 6"/>
          <p:cNvGraphicFramePr>
            <a:graphicFrameLocks noChangeAspect="1"/>
          </p:cNvGraphicFramePr>
          <p:nvPr/>
        </p:nvGraphicFramePr>
        <p:xfrm>
          <a:off x="1981200" y="381000"/>
          <a:ext cx="1892300" cy="1489075"/>
        </p:xfrm>
        <a:graphic>
          <a:graphicData uri="http://schemas.openxmlformats.org/presentationml/2006/ole">
            <mc:AlternateContent xmlns:mc="http://schemas.openxmlformats.org/markup-compatibility/2006">
              <mc:Choice xmlns:v="urn:schemas-microsoft-com:vml" Requires="v">
                <p:oleObj spid="_x0000_s12335" name="公式" r:id="rId3" imgW="838080" imgH="660240" progId="Equation.3">
                  <p:embed/>
                </p:oleObj>
              </mc:Choice>
              <mc:Fallback>
                <p:oleObj name="公式" r:id="rId3" imgW="838080" imgH="6602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81000"/>
                        <a:ext cx="1892300" cy="14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7"/>
          <p:cNvGraphicFramePr>
            <a:graphicFrameLocks noChangeAspect="1"/>
          </p:cNvGraphicFramePr>
          <p:nvPr/>
        </p:nvGraphicFramePr>
        <p:xfrm>
          <a:off x="4648200" y="2362200"/>
          <a:ext cx="3281363" cy="839788"/>
        </p:xfrm>
        <a:graphic>
          <a:graphicData uri="http://schemas.openxmlformats.org/presentationml/2006/ole">
            <mc:AlternateContent xmlns:mc="http://schemas.openxmlformats.org/markup-compatibility/2006">
              <mc:Choice xmlns:v="urn:schemas-microsoft-com:vml" Requires="v">
                <p:oleObj spid="_x0000_s12336" name="公式" r:id="rId5" imgW="1638000" imgH="419040" progId="Equation.3">
                  <p:embed/>
                </p:oleObj>
              </mc:Choice>
              <mc:Fallback>
                <p:oleObj name="公式" r:id="rId5" imgW="1638000" imgH="4190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2362200"/>
                        <a:ext cx="3281363"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6" name="Object 8"/>
          <p:cNvGraphicFramePr>
            <a:graphicFrameLocks noChangeAspect="1"/>
          </p:cNvGraphicFramePr>
          <p:nvPr/>
        </p:nvGraphicFramePr>
        <p:xfrm>
          <a:off x="1905000" y="3200400"/>
          <a:ext cx="3167063" cy="1014413"/>
        </p:xfrm>
        <a:graphic>
          <a:graphicData uri="http://schemas.openxmlformats.org/presentationml/2006/ole">
            <mc:AlternateContent xmlns:mc="http://schemas.openxmlformats.org/markup-compatibility/2006">
              <mc:Choice xmlns:v="urn:schemas-microsoft-com:vml" Requires="v">
                <p:oleObj spid="_x0000_s12337" name="公式" r:id="rId7" imgW="1307880" imgH="419040" progId="Equation.3">
                  <p:embed/>
                </p:oleObj>
              </mc:Choice>
              <mc:Fallback>
                <p:oleObj name="公式" r:id="rId7" imgW="1307880" imgH="4190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3200400"/>
                        <a:ext cx="3167063" cy="10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7" name="Object 9"/>
          <p:cNvGraphicFramePr>
            <a:graphicFrameLocks noChangeAspect="1"/>
          </p:cNvGraphicFramePr>
          <p:nvPr/>
        </p:nvGraphicFramePr>
        <p:xfrm>
          <a:off x="2209800" y="4191000"/>
          <a:ext cx="3527425" cy="909638"/>
        </p:xfrm>
        <a:graphic>
          <a:graphicData uri="http://schemas.openxmlformats.org/presentationml/2006/ole">
            <mc:AlternateContent xmlns:mc="http://schemas.openxmlformats.org/markup-compatibility/2006">
              <mc:Choice xmlns:v="urn:schemas-microsoft-com:vml" Requires="v">
                <p:oleObj spid="_x0000_s12338" name="公式" r:id="rId9" imgW="1523880" imgH="393480" progId="Equation.3">
                  <p:embed/>
                </p:oleObj>
              </mc:Choice>
              <mc:Fallback>
                <p:oleObj name="公式" r:id="rId9" imgW="1523880" imgH="39348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4191000"/>
                        <a:ext cx="3527425"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298" name="Picture 8" descr="buct校徽"/>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43800" y="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4308" name="Object 4"/>
          <p:cNvGraphicFramePr>
            <a:graphicFrameLocks noChangeAspect="1"/>
          </p:cNvGraphicFramePr>
          <p:nvPr/>
        </p:nvGraphicFramePr>
        <p:xfrm>
          <a:off x="1042988" y="765175"/>
          <a:ext cx="6654800" cy="1406525"/>
        </p:xfrm>
        <a:graphic>
          <a:graphicData uri="http://schemas.openxmlformats.org/presentationml/2006/ole">
            <mc:AlternateContent xmlns:mc="http://schemas.openxmlformats.org/markup-compatibility/2006">
              <mc:Choice xmlns:v="urn:schemas-microsoft-com:vml" Requires="v">
                <p:oleObj spid="_x0000_s354351" name="Equation" r:id="rId3" imgW="7391160" imgH="1562040" progId="Equation.DSMT4">
                  <p:embed/>
                </p:oleObj>
              </mc:Choice>
              <mc:Fallback>
                <p:oleObj name="Equation" r:id="rId3" imgW="7391160" imgH="1562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765175"/>
                        <a:ext cx="6654800" cy="140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4309" name="Object 5"/>
          <p:cNvGraphicFramePr>
            <a:graphicFrameLocks noChangeAspect="1"/>
          </p:cNvGraphicFramePr>
          <p:nvPr/>
        </p:nvGraphicFramePr>
        <p:xfrm>
          <a:off x="1042988" y="2276475"/>
          <a:ext cx="6657975" cy="1397000"/>
        </p:xfrm>
        <a:graphic>
          <a:graphicData uri="http://schemas.openxmlformats.org/presentationml/2006/ole">
            <mc:AlternateContent xmlns:mc="http://schemas.openxmlformats.org/markup-compatibility/2006">
              <mc:Choice xmlns:v="urn:schemas-microsoft-com:vml" Requires="v">
                <p:oleObj spid="_x0000_s354352" name="Equation" r:id="rId5" imgW="7391160" imgH="1549080" progId="Equation.DSMT4">
                  <p:embed/>
                </p:oleObj>
              </mc:Choice>
              <mc:Fallback>
                <p:oleObj name="Equation" r:id="rId5" imgW="7391160" imgH="15490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276475"/>
                        <a:ext cx="6657975"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4310" name="Text Box 6"/>
          <p:cNvSpPr txBox="1">
            <a:spLocks noChangeArrowheads="1"/>
          </p:cNvSpPr>
          <p:nvPr/>
        </p:nvSpPr>
        <p:spPr bwMode="auto">
          <a:xfrm>
            <a:off x="684213" y="3789363"/>
            <a:ext cx="4548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Times New Roman" pitchFamily="18" charset="0"/>
              </a:rPr>
              <a:t>两边同除以</a:t>
            </a:r>
            <a:r>
              <a:rPr lang="zh-CN" altLang="en-US" sz="2400" b="1">
                <a:latin typeface="Times New Roman" pitchFamily="18" charset="0"/>
                <a:sym typeface="Symbol" pitchFamily="18" charset="2"/>
              </a:rPr>
              <a:t></a:t>
            </a:r>
            <a:r>
              <a:rPr lang="en-US" altLang="zh-CN" sz="2400" b="1" i="1">
                <a:latin typeface="Times New Roman" pitchFamily="18" charset="0"/>
              </a:rPr>
              <a:t>r</a:t>
            </a:r>
            <a:r>
              <a:rPr lang="en-US" altLang="zh-CN" sz="2400" b="1">
                <a:latin typeface="Times New Roman" pitchFamily="18" charset="0"/>
              </a:rPr>
              <a:t>, </a:t>
            </a:r>
            <a:r>
              <a:rPr lang="zh-CN" altLang="en-US" sz="2400" b="1">
                <a:latin typeface="Times New Roman" pitchFamily="18" charset="0"/>
              </a:rPr>
              <a:t>并令</a:t>
            </a:r>
            <a:r>
              <a:rPr lang="zh-CN" altLang="en-US" sz="2400" b="1">
                <a:latin typeface="Times New Roman" pitchFamily="18" charset="0"/>
                <a:sym typeface="Symbol" pitchFamily="18" charset="2"/>
              </a:rPr>
              <a:t></a:t>
            </a:r>
            <a:r>
              <a:rPr lang="en-US" altLang="zh-CN" sz="2400" b="1" i="1">
                <a:latin typeface="Times New Roman" pitchFamily="18" charset="0"/>
              </a:rPr>
              <a:t>r </a:t>
            </a:r>
            <a:r>
              <a:rPr lang="zh-CN" altLang="en-US" sz="2400" b="1">
                <a:latin typeface="Times New Roman" pitchFamily="18" charset="0"/>
              </a:rPr>
              <a:t>趋于零</a:t>
            </a:r>
            <a:r>
              <a:rPr lang="en-US" altLang="zh-CN" sz="2400" b="1">
                <a:latin typeface="Times New Roman" pitchFamily="18" charset="0"/>
              </a:rPr>
              <a:t>, </a:t>
            </a:r>
            <a:r>
              <a:rPr lang="zh-CN" altLang="en-US" sz="2400" b="1">
                <a:latin typeface="Times New Roman" pitchFamily="18" charset="0"/>
              </a:rPr>
              <a:t>得</a:t>
            </a:r>
          </a:p>
        </p:txBody>
      </p:sp>
      <p:graphicFrame>
        <p:nvGraphicFramePr>
          <p:cNvPr id="354311" name="Object 7"/>
          <p:cNvGraphicFramePr>
            <a:graphicFrameLocks noChangeAspect="1"/>
          </p:cNvGraphicFramePr>
          <p:nvPr/>
        </p:nvGraphicFramePr>
        <p:xfrm>
          <a:off x="468313" y="4437063"/>
          <a:ext cx="7439025" cy="846137"/>
        </p:xfrm>
        <a:graphic>
          <a:graphicData uri="http://schemas.openxmlformats.org/presentationml/2006/ole">
            <mc:AlternateContent xmlns:mc="http://schemas.openxmlformats.org/markup-compatibility/2006">
              <mc:Choice xmlns:v="urn:schemas-microsoft-com:vml" Requires="v">
                <p:oleObj spid="_x0000_s354353" name="Equation" r:id="rId7" imgW="8267400" imgH="939600" progId="Equation.DSMT4">
                  <p:embed/>
                </p:oleObj>
              </mc:Choice>
              <mc:Fallback>
                <p:oleObj name="Equation" r:id="rId7" imgW="8267400" imgH="9396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4437063"/>
                        <a:ext cx="7439025" cy="846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4312" name="Text Box 8"/>
          <p:cNvSpPr txBox="1">
            <a:spLocks noChangeArrowheads="1"/>
          </p:cNvSpPr>
          <p:nvPr/>
        </p:nvSpPr>
        <p:spPr bwMode="auto">
          <a:xfrm>
            <a:off x="827088" y="5373688"/>
            <a:ext cx="4478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Times New Roman" pitchFamily="18" charset="0"/>
              </a:rPr>
              <a:t>两边同除以</a:t>
            </a:r>
            <a:r>
              <a:rPr lang="zh-CN" altLang="en-US" sz="2400" b="1">
                <a:latin typeface="Times New Roman" pitchFamily="18" charset="0"/>
                <a:sym typeface="Symbol" pitchFamily="18" charset="2"/>
              </a:rPr>
              <a:t></a:t>
            </a:r>
            <a:r>
              <a:rPr lang="en-US" altLang="zh-CN" sz="2400" b="1" i="1">
                <a:latin typeface="Times New Roman" pitchFamily="18" charset="0"/>
              </a:rPr>
              <a:t>t</a:t>
            </a:r>
            <a:r>
              <a:rPr lang="en-US" altLang="zh-CN" sz="2400" b="1">
                <a:latin typeface="Times New Roman" pitchFamily="18" charset="0"/>
              </a:rPr>
              <a:t>, </a:t>
            </a:r>
            <a:r>
              <a:rPr lang="zh-CN" altLang="en-US" sz="2400" b="1">
                <a:latin typeface="Times New Roman" pitchFamily="18" charset="0"/>
              </a:rPr>
              <a:t>并令</a:t>
            </a:r>
            <a:r>
              <a:rPr lang="zh-CN" altLang="en-US" sz="2400" b="1">
                <a:latin typeface="Times New Roman" pitchFamily="18" charset="0"/>
                <a:sym typeface="Symbol" pitchFamily="18" charset="2"/>
              </a:rPr>
              <a:t></a:t>
            </a:r>
            <a:r>
              <a:rPr lang="en-US" altLang="zh-CN" sz="2400" b="1" i="1">
                <a:latin typeface="Times New Roman" pitchFamily="18" charset="0"/>
              </a:rPr>
              <a:t>t </a:t>
            </a:r>
            <a:r>
              <a:rPr lang="zh-CN" altLang="en-US" sz="2400" b="1">
                <a:latin typeface="Times New Roman" pitchFamily="18" charset="0"/>
              </a:rPr>
              <a:t>趋于零</a:t>
            </a:r>
            <a:r>
              <a:rPr lang="en-US" altLang="zh-CN" sz="2400" b="1">
                <a:latin typeface="Times New Roman" pitchFamily="18" charset="0"/>
              </a:rPr>
              <a:t>, </a:t>
            </a:r>
            <a:r>
              <a:rPr lang="zh-CN" altLang="en-US" sz="2400" b="1">
                <a:latin typeface="Times New Roman" pitchFamily="18" charset="0"/>
              </a:rPr>
              <a:t>得</a:t>
            </a:r>
          </a:p>
        </p:txBody>
      </p:sp>
      <p:graphicFrame>
        <p:nvGraphicFramePr>
          <p:cNvPr id="354313" name="Object 9"/>
          <p:cNvGraphicFramePr>
            <a:graphicFrameLocks noChangeAspect="1"/>
          </p:cNvGraphicFramePr>
          <p:nvPr/>
        </p:nvGraphicFramePr>
        <p:xfrm>
          <a:off x="1692275" y="5876925"/>
          <a:ext cx="4484688" cy="766763"/>
        </p:xfrm>
        <a:graphic>
          <a:graphicData uri="http://schemas.openxmlformats.org/presentationml/2006/ole">
            <mc:AlternateContent xmlns:mc="http://schemas.openxmlformats.org/markup-compatibility/2006">
              <mc:Choice xmlns:v="urn:schemas-microsoft-com:vml" Requires="v">
                <p:oleObj spid="_x0000_s354354" name="Equation" r:id="rId9" imgW="4978080" imgH="850680" progId="Equation.DSMT4">
                  <p:embed/>
                </p:oleObj>
              </mc:Choice>
              <mc:Fallback>
                <p:oleObj name="Equation" r:id="rId9" imgW="4978080" imgH="85068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5876925"/>
                        <a:ext cx="4484688"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4314" name="Text Box 10"/>
          <p:cNvSpPr txBox="1">
            <a:spLocks noChangeArrowheads="1"/>
          </p:cNvSpPr>
          <p:nvPr/>
        </p:nvSpPr>
        <p:spPr bwMode="auto">
          <a:xfrm>
            <a:off x="611188" y="188913"/>
            <a:ext cx="273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Times New Roman" pitchFamily="18" charset="0"/>
              </a:rPr>
              <a:t>严格意义下的推导</a:t>
            </a:r>
            <a:r>
              <a:rPr lang="en-US" altLang="zh-CN" sz="2400" b="1">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4308"/>
                                        </p:tgtEl>
                                        <p:attrNameLst>
                                          <p:attrName>style.visibility</p:attrName>
                                        </p:attrNameLst>
                                      </p:cBhvr>
                                      <p:to>
                                        <p:strVal val="visible"/>
                                      </p:to>
                                    </p:set>
                                    <p:animEffect transition="in" filter="wipe(left)">
                                      <p:cBhvr>
                                        <p:cTn id="7" dur="500"/>
                                        <p:tgtEl>
                                          <p:spTgt spid="3543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4309"/>
                                        </p:tgtEl>
                                        <p:attrNameLst>
                                          <p:attrName>style.visibility</p:attrName>
                                        </p:attrNameLst>
                                      </p:cBhvr>
                                      <p:to>
                                        <p:strVal val="visible"/>
                                      </p:to>
                                    </p:set>
                                    <p:animEffect transition="in" filter="wipe(left)">
                                      <p:cBhvr>
                                        <p:cTn id="12" dur="500"/>
                                        <p:tgtEl>
                                          <p:spTgt spid="3543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4310"/>
                                        </p:tgtEl>
                                        <p:attrNameLst>
                                          <p:attrName>style.visibility</p:attrName>
                                        </p:attrNameLst>
                                      </p:cBhvr>
                                      <p:to>
                                        <p:strVal val="visible"/>
                                      </p:to>
                                    </p:set>
                                    <p:animEffect transition="in" filter="wipe(left)">
                                      <p:cBhvr>
                                        <p:cTn id="17" dur="500"/>
                                        <p:tgtEl>
                                          <p:spTgt spid="3543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4311"/>
                                        </p:tgtEl>
                                        <p:attrNameLst>
                                          <p:attrName>style.visibility</p:attrName>
                                        </p:attrNameLst>
                                      </p:cBhvr>
                                      <p:to>
                                        <p:strVal val="visible"/>
                                      </p:to>
                                    </p:set>
                                    <p:animEffect transition="in" filter="wipe(left)">
                                      <p:cBhvr>
                                        <p:cTn id="22" dur="500"/>
                                        <p:tgtEl>
                                          <p:spTgt spid="3543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4312"/>
                                        </p:tgtEl>
                                        <p:attrNameLst>
                                          <p:attrName>style.visibility</p:attrName>
                                        </p:attrNameLst>
                                      </p:cBhvr>
                                      <p:to>
                                        <p:strVal val="visible"/>
                                      </p:to>
                                    </p:set>
                                    <p:animEffect transition="in" filter="wipe(left)">
                                      <p:cBhvr>
                                        <p:cTn id="27" dur="500"/>
                                        <p:tgtEl>
                                          <p:spTgt spid="3543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54313"/>
                                        </p:tgtEl>
                                        <p:attrNameLst>
                                          <p:attrName>style.visibility</p:attrName>
                                        </p:attrNameLst>
                                      </p:cBhvr>
                                      <p:to>
                                        <p:strVal val="visible"/>
                                      </p:to>
                                    </p:set>
                                    <p:animEffect transition="in" filter="wipe(left)">
                                      <p:cBhvr>
                                        <p:cTn id="32" dur="500"/>
                                        <p:tgtEl>
                                          <p:spTgt spid="354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0" grpId="0"/>
      <p:bldP spid="35431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2" name="Text Box 4"/>
          <p:cNvSpPr txBox="1">
            <a:spLocks noChangeArrowheads="1"/>
          </p:cNvSpPr>
          <p:nvPr/>
        </p:nvSpPr>
        <p:spPr bwMode="auto">
          <a:xfrm>
            <a:off x="611188" y="620713"/>
            <a:ext cx="19669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r>
              <a:rPr lang="zh-CN" altLang="en-US" sz="2800" b="1">
                <a:solidFill>
                  <a:schemeClr val="tx2"/>
                </a:solidFill>
                <a:latin typeface="Times New Roman" pitchFamily="18" charset="0"/>
              </a:rPr>
              <a:t>定解条件：</a:t>
            </a:r>
          </a:p>
        </p:txBody>
      </p:sp>
      <p:graphicFrame>
        <p:nvGraphicFramePr>
          <p:cNvPr id="355333" name="Object 5"/>
          <p:cNvGraphicFramePr>
            <a:graphicFrameLocks noChangeAspect="1"/>
          </p:cNvGraphicFramePr>
          <p:nvPr/>
        </p:nvGraphicFramePr>
        <p:xfrm>
          <a:off x="1116013" y="1412875"/>
          <a:ext cx="2146300" cy="431800"/>
        </p:xfrm>
        <a:graphic>
          <a:graphicData uri="http://schemas.openxmlformats.org/presentationml/2006/ole">
            <mc:AlternateContent xmlns:mc="http://schemas.openxmlformats.org/markup-compatibility/2006">
              <mc:Choice xmlns:v="urn:schemas-microsoft-com:vml" Requires="v">
                <p:oleObj spid="_x0000_s355357" name="公式" r:id="rId3" imgW="2145960" imgH="431640" progId="Equation.3">
                  <p:embed/>
                </p:oleObj>
              </mc:Choice>
              <mc:Fallback>
                <p:oleObj name="公式" r:id="rId3" imgW="2145960" imgH="43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412875"/>
                        <a:ext cx="2146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5334" name="Object 6"/>
          <p:cNvGraphicFramePr>
            <a:graphicFrameLocks noChangeAspect="1"/>
          </p:cNvGraphicFramePr>
          <p:nvPr/>
        </p:nvGraphicFramePr>
        <p:xfrm>
          <a:off x="1187450" y="2708275"/>
          <a:ext cx="1993900" cy="393700"/>
        </p:xfrm>
        <a:graphic>
          <a:graphicData uri="http://schemas.openxmlformats.org/presentationml/2006/ole">
            <mc:AlternateContent xmlns:mc="http://schemas.openxmlformats.org/markup-compatibility/2006">
              <mc:Choice xmlns:v="urn:schemas-microsoft-com:vml" Requires="v">
                <p:oleObj spid="_x0000_s355358" name="公式" r:id="rId5" imgW="1993680" imgH="393480" progId="Equation.3">
                  <p:embed/>
                </p:oleObj>
              </mc:Choice>
              <mc:Fallback>
                <p:oleObj name="公式" r:id="rId5" imgW="1993680" imgH="393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708275"/>
                        <a:ext cx="1993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5335" name="Text Box 7"/>
          <p:cNvSpPr txBox="1">
            <a:spLocks noChangeArrowheads="1"/>
          </p:cNvSpPr>
          <p:nvPr/>
        </p:nvSpPr>
        <p:spPr bwMode="auto">
          <a:xfrm>
            <a:off x="3419475" y="1341438"/>
            <a:ext cx="32400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r>
              <a:rPr lang="en-US" altLang="zh-CN" sz="2800" b="1">
                <a:solidFill>
                  <a:schemeClr val="tx2"/>
                </a:solidFill>
                <a:latin typeface="Times New Roman" pitchFamily="18" charset="0"/>
              </a:rPr>
              <a:t>——</a:t>
            </a:r>
            <a:r>
              <a:rPr lang="zh-CN" altLang="en-US" sz="2800" b="1">
                <a:solidFill>
                  <a:schemeClr val="tx2"/>
                </a:solidFill>
                <a:latin typeface="Times New Roman" pitchFamily="18" charset="0"/>
              </a:rPr>
              <a:t>初始密度函数</a:t>
            </a:r>
          </a:p>
        </p:txBody>
      </p:sp>
      <p:sp>
        <p:nvSpPr>
          <p:cNvPr id="355336" name="Text Box 8"/>
          <p:cNvSpPr txBox="1">
            <a:spLocks noChangeArrowheads="1"/>
          </p:cNvSpPr>
          <p:nvPr/>
        </p:nvSpPr>
        <p:spPr bwMode="auto">
          <a:xfrm>
            <a:off x="3276600" y="2565400"/>
            <a:ext cx="30241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r>
              <a:rPr lang="en-US" altLang="zh-CN" sz="2800" b="1">
                <a:solidFill>
                  <a:schemeClr val="tx2"/>
                </a:solidFill>
                <a:latin typeface="Times New Roman" pitchFamily="18" charset="0"/>
              </a:rPr>
              <a:t>——</a:t>
            </a:r>
            <a:r>
              <a:rPr lang="zh-CN" altLang="en-US" sz="2800" b="1">
                <a:solidFill>
                  <a:schemeClr val="tx2"/>
                </a:solidFill>
                <a:latin typeface="Times New Roman" pitchFamily="18" charset="0"/>
              </a:rPr>
              <a:t>婴儿出生率</a:t>
            </a:r>
            <a:endParaRPr lang="zh-CN" altLang="en-US" sz="2000" b="1">
              <a:solidFill>
                <a:schemeClr val="tx2"/>
              </a:solidFill>
              <a:latin typeface="Times New Roman" pitchFamily="18" charset="0"/>
            </a:endParaRPr>
          </a:p>
        </p:txBody>
      </p:sp>
      <p:sp>
        <p:nvSpPr>
          <p:cNvPr id="355337" name="Text Box 9"/>
          <p:cNvSpPr txBox="1">
            <a:spLocks noChangeArrowheads="1"/>
          </p:cNvSpPr>
          <p:nvPr/>
        </p:nvSpPr>
        <p:spPr bwMode="auto">
          <a:xfrm>
            <a:off x="4067175" y="1989138"/>
            <a:ext cx="32194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r>
              <a:rPr lang="zh-CN" altLang="en-US" sz="2000" b="1">
                <a:solidFill>
                  <a:schemeClr val="tx2"/>
                </a:solidFill>
                <a:latin typeface="Times New Roman" pitchFamily="18" charset="0"/>
              </a:rPr>
              <a:t>（可由人口调查资料得到）</a:t>
            </a:r>
            <a:endParaRPr lang="zh-CN" altLang="en-US" sz="2800" b="1">
              <a:solidFill>
                <a:schemeClr val="tx2"/>
              </a:solidFill>
              <a:latin typeface="Times New Roman" pitchFamily="18" charset="0"/>
            </a:endParaRPr>
          </a:p>
        </p:txBody>
      </p:sp>
      <p:sp>
        <p:nvSpPr>
          <p:cNvPr id="355338" name="Text Box 10"/>
          <p:cNvSpPr txBox="1">
            <a:spLocks noChangeArrowheads="1"/>
          </p:cNvSpPr>
          <p:nvPr/>
        </p:nvSpPr>
        <p:spPr bwMode="auto">
          <a:xfrm>
            <a:off x="3995738" y="3284538"/>
            <a:ext cx="39814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r>
              <a:rPr lang="zh-CN" altLang="en-US" sz="2000" b="1">
                <a:solidFill>
                  <a:schemeClr val="tx2"/>
                </a:solidFill>
                <a:latin typeface="Times New Roman" pitchFamily="18" charset="0"/>
              </a:rPr>
              <a:t>（对人口预测和控制起重要作用）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5333"/>
                                        </p:tgtEl>
                                        <p:attrNameLst>
                                          <p:attrName>style.visibility</p:attrName>
                                        </p:attrNameLst>
                                      </p:cBhvr>
                                      <p:to>
                                        <p:strVal val="visible"/>
                                      </p:to>
                                    </p:set>
                                    <p:animEffect transition="in" filter="wipe(left)">
                                      <p:cBhvr>
                                        <p:cTn id="7" dur="500"/>
                                        <p:tgtEl>
                                          <p:spTgt spid="355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5335"/>
                                        </p:tgtEl>
                                        <p:attrNameLst>
                                          <p:attrName>style.visibility</p:attrName>
                                        </p:attrNameLst>
                                      </p:cBhvr>
                                      <p:to>
                                        <p:strVal val="visible"/>
                                      </p:to>
                                    </p:set>
                                    <p:animEffect transition="in" filter="wipe(left)">
                                      <p:cBhvr>
                                        <p:cTn id="12" dur="500"/>
                                        <p:tgtEl>
                                          <p:spTgt spid="3553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5337"/>
                                        </p:tgtEl>
                                        <p:attrNameLst>
                                          <p:attrName>style.visibility</p:attrName>
                                        </p:attrNameLst>
                                      </p:cBhvr>
                                      <p:to>
                                        <p:strVal val="visible"/>
                                      </p:to>
                                    </p:set>
                                    <p:animEffect transition="in" filter="wipe(left)">
                                      <p:cBhvr>
                                        <p:cTn id="17" dur="500"/>
                                        <p:tgtEl>
                                          <p:spTgt spid="3553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5334"/>
                                        </p:tgtEl>
                                        <p:attrNameLst>
                                          <p:attrName>style.visibility</p:attrName>
                                        </p:attrNameLst>
                                      </p:cBhvr>
                                      <p:to>
                                        <p:strVal val="visible"/>
                                      </p:to>
                                    </p:set>
                                    <p:animEffect transition="in" filter="wipe(left)">
                                      <p:cBhvr>
                                        <p:cTn id="22" dur="500"/>
                                        <p:tgtEl>
                                          <p:spTgt spid="3553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5336"/>
                                        </p:tgtEl>
                                        <p:attrNameLst>
                                          <p:attrName>style.visibility</p:attrName>
                                        </p:attrNameLst>
                                      </p:cBhvr>
                                      <p:to>
                                        <p:strVal val="visible"/>
                                      </p:to>
                                    </p:set>
                                    <p:animEffect transition="in" filter="wipe(left)">
                                      <p:cBhvr>
                                        <p:cTn id="27" dur="500"/>
                                        <p:tgtEl>
                                          <p:spTgt spid="3553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5338"/>
                                        </p:tgtEl>
                                        <p:attrNameLst>
                                          <p:attrName>style.visibility</p:attrName>
                                        </p:attrNameLst>
                                      </p:cBhvr>
                                      <p:to>
                                        <p:strVal val="visible"/>
                                      </p:to>
                                    </p:set>
                                    <p:animEffect transition="in" filter="wipe(left)">
                                      <p:cBhvr>
                                        <p:cTn id="32" dur="500"/>
                                        <p:tgtEl>
                                          <p:spTgt spid="355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5" grpId="0"/>
      <p:bldP spid="355336" grpId="0"/>
      <p:bldP spid="355337" grpId="0"/>
      <p:bldP spid="3553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6" name="Text Box 4"/>
          <p:cNvSpPr txBox="1">
            <a:spLocks noChangeArrowheads="1"/>
          </p:cNvSpPr>
          <p:nvPr/>
        </p:nvSpPr>
        <p:spPr bwMode="auto">
          <a:xfrm>
            <a:off x="755650" y="476250"/>
            <a:ext cx="37528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r>
              <a:rPr lang="zh-CN" altLang="en-US" sz="2800" b="1">
                <a:solidFill>
                  <a:schemeClr val="tx2"/>
                </a:solidFill>
                <a:latin typeface="Times New Roman" pitchFamily="18" charset="0"/>
              </a:rPr>
              <a:t>连续型人口发展方程：</a:t>
            </a:r>
          </a:p>
        </p:txBody>
      </p:sp>
      <p:graphicFrame>
        <p:nvGraphicFramePr>
          <p:cNvPr id="356357" name="Object 5"/>
          <p:cNvGraphicFramePr>
            <a:graphicFrameLocks noChangeAspect="1"/>
          </p:cNvGraphicFramePr>
          <p:nvPr/>
        </p:nvGraphicFramePr>
        <p:xfrm>
          <a:off x="755650" y="1484313"/>
          <a:ext cx="7186613" cy="2501900"/>
        </p:xfrm>
        <a:graphic>
          <a:graphicData uri="http://schemas.openxmlformats.org/presentationml/2006/ole">
            <mc:AlternateContent xmlns:mc="http://schemas.openxmlformats.org/markup-compatibility/2006">
              <mc:Choice xmlns:v="urn:schemas-microsoft-com:vml" Requires="v">
                <p:oleObj spid="_x0000_s356377" name="公式" r:id="rId3" imgW="7188120" imgH="2501640" progId="Equation.3">
                  <p:embed/>
                </p:oleObj>
              </mc:Choice>
              <mc:Fallback>
                <p:oleObj name="公式" r:id="rId3" imgW="7188120" imgH="250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484313"/>
                        <a:ext cx="7186613" cy="250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6358" name="Object 6"/>
          <p:cNvGraphicFramePr>
            <a:graphicFrameLocks noChangeAspect="1"/>
          </p:cNvGraphicFramePr>
          <p:nvPr/>
        </p:nvGraphicFramePr>
        <p:xfrm>
          <a:off x="900113" y="4652963"/>
          <a:ext cx="3390900" cy="698500"/>
        </p:xfrm>
        <a:graphic>
          <a:graphicData uri="http://schemas.openxmlformats.org/presentationml/2006/ole">
            <mc:AlternateContent xmlns:mc="http://schemas.openxmlformats.org/markup-compatibility/2006">
              <mc:Choice xmlns:v="urn:schemas-microsoft-com:vml" Requires="v">
                <p:oleObj spid="_x0000_s356378" name="公式" r:id="rId5" imgW="3390840" imgH="698400" progId="Equation.3">
                  <p:embed/>
                </p:oleObj>
              </mc:Choice>
              <mc:Fallback>
                <p:oleObj name="公式" r:id="rId5" imgW="3390840" imgH="6984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4652963"/>
                        <a:ext cx="33909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6357"/>
                                        </p:tgtEl>
                                        <p:attrNameLst>
                                          <p:attrName>style.visibility</p:attrName>
                                        </p:attrNameLst>
                                      </p:cBhvr>
                                      <p:to>
                                        <p:strVal val="visible"/>
                                      </p:to>
                                    </p:set>
                                    <p:animEffect transition="in" filter="wipe(left)">
                                      <p:cBhvr>
                                        <p:cTn id="7" dur="500"/>
                                        <p:tgtEl>
                                          <p:spTgt spid="3563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6358"/>
                                        </p:tgtEl>
                                        <p:attrNameLst>
                                          <p:attrName>style.visibility</p:attrName>
                                        </p:attrNameLst>
                                      </p:cBhvr>
                                      <p:to>
                                        <p:strVal val="visible"/>
                                      </p:to>
                                    </p:set>
                                    <p:animEffect transition="in" filter="wipe(left)">
                                      <p:cBhvr>
                                        <p:cTn id="12" dur="500"/>
                                        <p:tgtEl>
                                          <p:spTgt spid="356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7380" name="Object 4"/>
          <p:cNvGraphicFramePr>
            <a:graphicFrameLocks/>
          </p:cNvGraphicFramePr>
          <p:nvPr/>
        </p:nvGraphicFramePr>
        <p:xfrm>
          <a:off x="323850" y="266700"/>
          <a:ext cx="8496300" cy="1181100"/>
        </p:xfrm>
        <a:graphic>
          <a:graphicData uri="http://schemas.openxmlformats.org/presentationml/2006/ole">
            <mc:AlternateContent xmlns:mc="http://schemas.openxmlformats.org/markup-compatibility/2006">
              <mc:Choice xmlns:v="urn:schemas-microsoft-com:vml" Requires="v">
                <p:oleObj spid="_x0000_s357500" name="文档" r:id="rId3" imgW="8502981" imgH="1188214" progId="Word.Document.8">
                  <p:embed/>
                </p:oleObj>
              </mc:Choice>
              <mc:Fallback>
                <p:oleObj name="文档" r:id="rId3" imgW="8502981" imgH="1188214" progId="Word.Document.8">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66700"/>
                        <a:ext cx="8496300"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7381" name="Object 5"/>
          <p:cNvGraphicFramePr>
            <a:graphicFrameLocks noChangeAspect="1"/>
          </p:cNvGraphicFramePr>
          <p:nvPr/>
        </p:nvGraphicFramePr>
        <p:xfrm>
          <a:off x="755650" y="1700213"/>
          <a:ext cx="7099300" cy="1536700"/>
        </p:xfrm>
        <a:graphic>
          <a:graphicData uri="http://schemas.openxmlformats.org/presentationml/2006/ole">
            <mc:AlternateContent xmlns:mc="http://schemas.openxmlformats.org/markup-compatibility/2006">
              <mc:Choice xmlns:v="urn:schemas-microsoft-com:vml" Requires="v">
                <p:oleObj spid="_x0000_s357501" name="公式" r:id="rId5" imgW="7099200" imgH="1536480" progId="Equation.3">
                  <p:embed/>
                </p:oleObj>
              </mc:Choice>
              <mc:Fallback>
                <p:oleObj name="公式" r:id="rId5" imgW="7099200" imgH="153648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1700213"/>
                        <a:ext cx="7099300"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7382" name="Group 6"/>
          <p:cNvGrpSpPr>
            <a:grpSpLocks/>
          </p:cNvGrpSpPr>
          <p:nvPr/>
        </p:nvGrpSpPr>
        <p:grpSpPr bwMode="auto">
          <a:xfrm>
            <a:off x="323850" y="3860800"/>
            <a:ext cx="4008438" cy="2603500"/>
            <a:chOff x="295" y="2296"/>
            <a:chExt cx="2525" cy="1640"/>
          </a:xfrm>
        </p:grpSpPr>
        <p:graphicFrame>
          <p:nvGraphicFramePr>
            <p:cNvPr id="357383" name="Object 7"/>
            <p:cNvGraphicFramePr>
              <a:graphicFrameLocks noChangeAspect="1"/>
            </p:cNvGraphicFramePr>
            <p:nvPr/>
          </p:nvGraphicFramePr>
          <p:xfrm>
            <a:off x="2245" y="2387"/>
            <a:ext cx="277" cy="107"/>
          </p:xfrm>
          <a:graphic>
            <a:graphicData uri="http://schemas.openxmlformats.org/presentationml/2006/ole">
              <mc:AlternateContent xmlns:mc="http://schemas.openxmlformats.org/markup-compatibility/2006">
                <mc:Choice xmlns:v="urn:schemas-microsoft-com:vml" Requires="v">
                  <p:oleObj spid="_x0000_s357502" name="公式" r:id="rId7" imgW="723600" imgH="279360" progId="Equation.3">
                    <p:embed/>
                  </p:oleObj>
                </mc:Choice>
                <mc:Fallback>
                  <p:oleObj name="公式" r:id="rId7" imgW="723600" imgH="27936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2387"/>
                          <a:ext cx="277" cy="1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7384" name="Object 8"/>
            <p:cNvGraphicFramePr>
              <a:graphicFrameLocks noChangeAspect="1"/>
            </p:cNvGraphicFramePr>
            <p:nvPr/>
          </p:nvGraphicFramePr>
          <p:xfrm>
            <a:off x="1202" y="2296"/>
            <a:ext cx="438" cy="159"/>
          </p:xfrm>
          <a:graphic>
            <a:graphicData uri="http://schemas.openxmlformats.org/presentationml/2006/ole">
              <mc:AlternateContent xmlns:mc="http://schemas.openxmlformats.org/markup-compatibility/2006">
                <mc:Choice xmlns:v="urn:schemas-microsoft-com:vml" Requires="v">
                  <p:oleObj spid="_x0000_s357503" name="公式" r:id="rId9" imgW="1155600" imgH="419040" progId="Equation.3">
                    <p:embed/>
                  </p:oleObj>
                </mc:Choice>
                <mc:Fallback>
                  <p:oleObj name="公式" r:id="rId9" imgW="1155600" imgH="41904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2" y="2296"/>
                          <a:ext cx="438"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7385" name="Group 9"/>
            <p:cNvGrpSpPr>
              <a:grpSpLocks/>
            </p:cNvGrpSpPr>
            <p:nvPr/>
          </p:nvGrpSpPr>
          <p:grpSpPr bwMode="auto">
            <a:xfrm>
              <a:off x="703" y="2341"/>
              <a:ext cx="2117" cy="1595"/>
              <a:chOff x="703" y="2341"/>
              <a:chExt cx="2117" cy="1595"/>
            </a:xfrm>
          </p:grpSpPr>
          <p:sp>
            <p:nvSpPr>
              <p:cNvPr id="357386" name="Freeform 10"/>
              <p:cNvSpPr>
                <a:spLocks/>
              </p:cNvSpPr>
              <p:nvPr/>
            </p:nvSpPr>
            <p:spPr bwMode="auto">
              <a:xfrm>
                <a:off x="884" y="3744"/>
                <a:ext cx="1936" cy="4"/>
              </a:xfrm>
              <a:custGeom>
                <a:avLst/>
                <a:gdLst>
                  <a:gd name="T0" fmla="*/ 0 w 1936"/>
                  <a:gd name="T1" fmla="*/ 4 h 4"/>
                  <a:gd name="T2" fmla="*/ 1936 w 1936"/>
                  <a:gd name="T3" fmla="*/ 0 h 4"/>
                </a:gdLst>
                <a:ahLst/>
                <a:cxnLst>
                  <a:cxn ang="0">
                    <a:pos x="T0" y="T1"/>
                  </a:cxn>
                  <a:cxn ang="0">
                    <a:pos x="T2" y="T3"/>
                  </a:cxn>
                </a:cxnLst>
                <a:rect l="0" t="0" r="r" b="b"/>
                <a:pathLst>
                  <a:path w="1936" h="4">
                    <a:moveTo>
                      <a:pt x="0" y="4"/>
                    </a:moveTo>
                    <a:lnTo>
                      <a:pt x="1936" y="0"/>
                    </a:lnTo>
                  </a:path>
                </a:pathLst>
              </a:custGeom>
              <a:noFill/>
              <a:ln w="28575" cap="flat" cmpd="sng">
                <a:solidFill>
                  <a:srgbClr val="333399"/>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endParaRPr lang="zh-CN" altLang="en-US"/>
              </a:p>
            </p:txBody>
          </p:sp>
          <p:sp>
            <p:nvSpPr>
              <p:cNvPr id="357387" name="Line 11"/>
              <p:cNvSpPr>
                <a:spLocks noChangeShapeType="1"/>
              </p:cNvSpPr>
              <p:nvPr/>
            </p:nvSpPr>
            <p:spPr bwMode="auto">
              <a:xfrm flipV="1">
                <a:off x="884" y="2341"/>
                <a:ext cx="0" cy="1407"/>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endParaRPr lang="zh-CN" altLang="en-US"/>
              </a:p>
            </p:txBody>
          </p:sp>
          <p:sp>
            <p:nvSpPr>
              <p:cNvPr id="357388" name="Freeform 12"/>
              <p:cNvSpPr>
                <a:spLocks/>
              </p:cNvSpPr>
              <p:nvPr/>
            </p:nvSpPr>
            <p:spPr bwMode="auto">
              <a:xfrm>
                <a:off x="884" y="2364"/>
                <a:ext cx="1384" cy="1384"/>
              </a:xfrm>
              <a:custGeom>
                <a:avLst/>
                <a:gdLst>
                  <a:gd name="T0" fmla="*/ 0 w 1384"/>
                  <a:gd name="T1" fmla="*/ 1384 h 1384"/>
                  <a:gd name="T2" fmla="*/ 1384 w 1384"/>
                  <a:gd name="T3" fmla="*/ 0 h 1384"/>
                </a:gdLst>
                <a:ahLst/>
                <a:cxnLst>
                  <a:cxn ang="0">
                    <a:pos x="T0" y="T1"/>
                  </a:cxn>
                  <a:cxn ang="0">
                    <a:pos x="T2" y="T3"/>
                  </a:cxn>
                </a:cxnLst>
                <a:rect l="0" t="0" r="r" b="b"/>
                <a:pathLst>
                  <a:path w="1384" h="1384">
                    <a:moveTo>
                      <a:pt x="0" y="1384"/>
                    </a:moveTo>
                    <a:lnTo>
                      <a:pt x="1384" y="0"/>
                    </a:lnTo>
                  </a:path>
                </a:pathLst>
              </a:custGeom>
              <a:noFill/>
              <a:ln w="19050" cap="flat" cmpd="sng">
                <a:solidFill>
                  <a:srgbClr val="3333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endParaRPr lang="zh-CN" altLang="en-US"/>
              </a:p>
            </p:txBody>
          </p:sp>
          <p:graphicFrame>
            <p:nvGraphicFramePr>
              <p:cNvPr id="357389" name="Object 13"/>
              <p:cNvGraphicFramePr>
                <a:graphicFrameLocks noChangeAspect="1"/>
              </p:cNvGraphicFramePr>
              <p:nvPr/>
            </p:nvGraphicFramePr>
            <p:xfrm>
              <a:off x="2653" y="3793"/>
              <a:ext cx="84" cy="143"/>
            </p:xfrm>
            <a:graphic>
              <a:graphicData uri="http://schemas.openxmlformats.org/presentationml/2006/ole">
                <mc:AlternateContent xmlns:mc="http://schemas.openxmlformats.org/markup-compatibility/2006">
                  <mc:Choice xmlns:v="urn:schemas-microsoft-com:vml" Requires="v">
                    <p:oleObj spid="_x0000_s357504" name="公式" r:id="rId11" imgW="164880" imgH="279360" progId="Equation.3">
                      <p:embed/>
                    </p:oleObj>
                  </mc:Choice>
                  <mc:Fallback>
                    <p:oleObj name="公式" r:id="rId11" imgW="164880" imgH="27936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3" y="3793"/>
                            <a:ext cx="84"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7390" name="Line 14"/>
              <p:cNvSpPr>
                <a:spLocks noChangeShapeType="1"/>
              </p:cNvSpPr>
              <p:nvPr/>
            </p:nvSpPr>
            <p:spPr bwMode="auto">
              <a:xfrm flipV="1">
                <a:off x="884" y="2478"/>
                <a:ext cx="454" cy="45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endParaRPr lang="zh-CN" altLang="en-US"/>
              </a:p>
            </p:txBody>
          </p:sp>
          <p:sp>
            <p:nvSpPr>
              <p:cNvPr id="357391" name="Line 15"/>
              <p:cNvSpPr>
                <a:spLocks noChangeShapeType="1"/>
              </p:cNvSpPr>
              <p:nvPr/>
            </p:nvSpPr>
            <p:spPr bwMode="auto">
              <a:xfrm>
                <a:off x="884" y="2931"/>
                <a:ext cx="454" cy="0"/>
              </a:xfrm>
              <a:prstGeom prst="line">
                <a:avLst/>
              </a:prstGeom>
              <a:noFill/>
              <a:ln w="19050">
                <a:solidFill>
                  <a:srgbClr val="3333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endParaRPr lang="zh-CN" altLang="en-US"/>
              </a:p>
            </p:txBody>
          </p:sp>
          <p:sp>
            <p:nvSpPr>
              <p:cNvPr id="357392" name="Freeform 16"/>
              <p:cNvSpPr>
                <a:spLocks/>
              </p:cNvSpPr>
              <p:nvPr/>
            </p:nvSpPr>
            <p:spPr bwMode="auto">
              <a:xfrm>
                <a:off x="1332" y="2496"/>
                <a:ext cx="6" cy="434"/>
              </a:xfrm>
              <a:custGeom>
                <a:avLst/>
                <a:gdLst>
                  <a:gd name="T0" fmla="*/ 6 w 6"/>
                  <a:gd name="T1" fmla="*/ 434 h 434"/>
                  <a:gd name="T2" fmla="*/ 0 w 6"/>
                  <a:gd name="T3" fmla="*/ 0 h 434"/>
                </a:gdLst>
                <a:ahLst/>
                <a:cxnLst>
                  <a:cxn ang="0">
                    <a:pos x="T0" y="T1"/>
                  </a:cxn>
                  <a:cxn ang="0">
                    <a:pos x="T2" y="T3"/>
                  </a:cxn>
                </a:cxnLst>
                <a:rect l="0" t="0" r="r" b="b"/>
                <a:pathLst>
                  <a:path w="6" h="434">
                    <a:moveTo>
                      <a:pt x="6" y="434"/>
                    </a:moveTo>
                    <a:lnTo>
                      <a:pt x="0" y="0"/>
                    </a:lnTo>
                  </a:path>
                </a:pathLst>
              </a:custGeom>
              <a:noFill/>
              <a:ln w="19050" cap="flat" cmpd="sng">
                <a:solidFill>
                  <a:srgbClr val="333399"/>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endParaRPr lang="zh-CN" altLang="en-US"/>
              </a:p>
            </p:txBody>
          </p:sp>
          <p:sp>
            <p:nvSpPr>
              <p:cNvPr id="357393" name="Freeform 17"/>
              <p:cNvSpPr>
                <a:spLocks/>
              </p:cNvSpPr>
              <p:nvPr/>
            </p:nvSpPr>
            <p:spPr bwMode="auto">
              <a:xfrm>
                <a:off x="1791" y="3249"/>
                <a:ext cx="497" cy="494"/>
              </a:xfrm>
              <a:custGeom>
                <a:avLst/>
                <a:gdLst>
                  <a:gd name="T0" fmla="*/ 0 w 497"/>
                  <a:gd name="T1" fmla="*/ 494 h 494"/>
                  <a:gd name="T2" fmla="*/ 497 w 497"/>
                  <a:gd name="T3" fmla="*/ 0 h 494"/>
                </a:gdLst>
                <a:ahLst/>
                <a:cxnLst>
                  <a:cxn ang="0">
                    <a:pos x="T0" y="T1"/>
                  </a:cxn>
                  <a:cxn ang="0">
                    <a:pos x="T2" y="T3"/>
                  </a:cxn>
                </a:cxnLst>
                <a:rect l="0" t="0" r="r" b="b"/>
                <a:pathLst>
                  <a:path w="497" h="494">
                    <a:moveTo>
                      <a:pt x="0" y="494"/>
                    </a:moveTo>
                    <a:lnTo>
                      <a:pt x="497" y="0"/>
                    </a:lnTo>
                  </a:path>
                </a:pathLst>
              </a:custGeom>
              <a:noFill/>
              <a:ln w="19050" cap="flat" cmpd="sng">
                <a:solidFill>
                  <a:srgbClr val="3333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endParaRPr lang="zh-CN" altLang="en-US"/>
              </a:p>
            </p:txBody>
          </p:sp>
          <p:sp>
            <p:nvSpPr>
              <p:cNvPr id="357394" name="Line 18"/>
              <p:cNvSpPr>
                <a:spLocks noChangeShapeType="1"/>
              </p:cNvSpPr>
              <p:nvPr/>
            </p:nvSpPr>
            <p:spPr bwMode="auto">
              <a:xfrm flipV="1">
                <a:off x="2290" y="3249"/>
                <a:ext cx="0" cy="498"/>
              </a:xfrm>
              <a:prstGeom prst="line">
                <a:avLst/>
              </a:prstGeom>
              <a:noFill/>
              <a:ln w="19050">
                <a:solidFill>
                  <a:srgbClr val="3333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endParaRPr lang="zh-CN" altLang="en-US"/>
              </a:p>
            </p:txBody>
          </p:sp>
          <p:graphicFrame>
            <p:nvGraphicFramePr>
              <p:cNvPr id="357395" name="Object 19"/>
              <p:cNvGraphicFramePr>
                <a:graphicFrameLocks noChangeAspect="1"/>
              </p:cNvGraphicFramePr>
              <p:nvPr/>
            </p:nvGraphicFramePr>
            <p:xfrm>
              <a:off x="703" y="2387"/>
              <a:ext cx="104" cy="117"/>
            </p:xfrm>
            <a:graphic>
              <a:graphicData uri="http://schemas.openxmlformats.org/presentationml/2006/ole">
                <mc:AlternateContent xmlns:mc="http://schemas.openxmlformats.org/markup-compatibility/2006">
                  <mc:Choice xmlns:v="urn:schemas-microsoft-com:vml" Requires="v">
                    <p:oleObj spid="_x0000_s357505" name="公式" r:id="rId13" imgW="203040" imgH="228600" progId="Equation.3">
                      <p:embed/>
                    </p:oleObj>
                  </mc:Choice>
                  <mc:Fallback>
                    <p:oleObj name="公式" r:id="rId13" imgW="203040" imgH="22860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 y="2387"/>
                            <a:ext cx="104"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7396" name="Object 20"/>
            <p:cNvGraphicFramePr>
              <a:graphicFrameLocks noChangeAspect="1"/>
            </p:cNvGraphicFramePr>
            <p:nvPr/>
          </p:nvGraphicFramePr>
          <p:xfrm>
            <a:off x="295" y="2795"/>
            <a:ext cx="582" cy="183"/>
          </p:xfrm>
          <a:graphic>
            <a:graphicData uri="http://schemas.openxmlformats.org/presentationml/2006/ole">
              <mc:AlternateContent xmlns:mc="http://schemas.openxmlformats.org/markup-compatibility/2006">
                <mc:Choice xmlns:v="urn:schemas-microsoft-com:vml" Requires="v">
                  <p:oleObj spid="_x0000_s357506" name="公式" r:id="rId15" imgW="1536480" imgH="431640" progId="Equation.3">
                    <p:embed/>
                  </p:oleObj>
                </mc:Choice>
                <mc:Fallback>
                  <p:oleObj name="公式" r:id="rId15" imgW="1536480" imgH="43164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5" y="2795"/>
                          <a:ext cx="582"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7397" name="Object 21"/>
            <p:cNvGraphicFramePr>
              <a:graphicFrameLocks noChangeAspect="1"/>
            </p:cNvGraphicFramePr>
            <p:nvPr/>
          </p:nvGraphicFramePr>
          <p:xfrm>
            <a:off x="1383" y="2659"/>
            <a:ext cx="264" cy="149"/>
          </p:xfrm>
          <a:graphic>
            <a:graphicData uri="http://schemas.openxmlformats.org/presentationml/2006/ole">
              <mc:AlternateContent xmlns:mc="http://schemas.openxmlformats.org/markup-compatibility/2006">
                <mc:Choice xmlns:v="urn:schemas-microsoft-com:vml" Requires="v">
                  <p:oleObj spid="_x0000_s357507" name="公式" r:id="rId17" imgW="698400" imgH="393480" progId="Equation.3">
                    <p:embed/>
                  </p:oleObj>
                </mc:Choice>
                <mc:Fallback>
                  <p:oleObj name="公式" r:id="rId17" imgW="698400" imgH="393480" progId="Equation.3">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83" y="2659"/>
                          <a:ext cx="264" cy="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7398" name="Object 22"/>
            <p:cNvGraphicFramePr>
              <a:graphicFrameLocks noChangeAspect="1"/>
            </p:cNvGraphicFramePr>
            <p:nvPr/>
          </p:nvGraphicFramePr>
          <p:xfrm>
            <a:off x="2102" y="3022"/>
            <a:ext cx="452" cy="159"/>
          </p:xfrm>
          <a:graphic>
            <a:graphicData uri="http://schemas.openxmlformats.org/presentationml/2006/ole">
              <mc:AlternateContent xmlns:mc="http://schemas.openxmlformats.org/markup-compatibility/2006">
                <mc:Choice xmlns:v="urn:schemas-microsoft-com:vml" Requires="v">
                  <p:oleObj spid="_x0000_s357508" name="公式" r:id="rId19" imgW="1193760" imgH="419040" progId="Equation.3">
                    <p:embed/>
                  </p:oleObj>
                </mc:Choice>
                <mc:Fallback>
                  <p:oleObj name="公式" r:id="rId19" imgW="1193760" imgH="419040" progId="Equation.3">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02" y="3022"/>
                          <a:ext cx="452"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7399" name="Object 23"/>
            <p:cNvGraphicFramePr>
              <a:graphicFrameLocks noChangeAspect="1"/>
            </p:cNvGraphicFramePr>
            <p:nvPr/>
          </p:nvGraphicFramePr>
          <p:xfrm>
            <a:off x="1474" y="3748"/>
            <a:ext cx="553" cy="159"/>
          </p:xfrm>
          <a:graphic>
            <a:graphicData uri="http://schemas.openxmlformats.org/presentationml/2006/ole">
              <mc:AlternateContent xmlns:mc="http://schemas.openxmlformats.org/markup-compatibility/2006">
                <mc:Choice xmlns:v="urn:schemas-microsoft-com:vml" Requires="v">
                  <p:oleObj spid="_x0000_s357509" name="公式" r:id="rId21" imgW="1460160" imgH="419040" progId="Equation.3">
                    <p:embed/>
                  </p:oleObj>
                </mc:Choice>
                <mc:Fallback>
                  <p:oleObj name="公式" r:id="rId21" imgW="1460160" imgH="419040" progId="Equation.3">
                    <p:embed/>
                    <p:pic>
                      <p:nvPicPr>
                        <p:cNvPr id="0"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74" y="3748"/>
                          <a:ext cx="553"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7400" name="Object 24"/>
            <p:cNvGraphicFramePr>
              <a:graphicFrameLocks noChangeAspect="1"/>
            </p:cNvGraphicFramePr>
            <p:nvPr/>
          </p:nvGraphicFramePr>
          <p:xfrm>
            <a:off x="2381" y="3385"/>
            <a:ext cx="265" cy="171"/>
          </p:xfrm>
          <a:graphic>
            <a:graphicData uri="http://schemas.openxmlformats.org/presentationml/2006/ole">
              <mc:AlternateContent xmlns:mc="http://schemas.openxmlformats.org/markup-compatibility/2006">
                <mc:Choice xmlns:v="urn:schemas-microsoft-com:vml" Requires="v">
                  <p:oleObj spid="_x0000_s357510" name="公式" r:id="rId23" imgW="698400" imgH="393480" progId="Equation.3">
                    <p:embed/>
                  </p:oleObj>
                </mc:Choice>
                <mc:Fallback>
                  <p:oleObj name="公式" r:id="rId23" imgW="698400" imgH="393480"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81" y="3385"/>
                          <a:ext cx="265"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7381"/>
                                        </p:tgtEl>
                                        <p:attrNameLst>
                                          <p:attrName>style.visibility</p:attrName>
                                        </p:attrNameLst>
                                      </p:cBhvr>
                                      <p:to>
                                        <p:strVal val="visible"/>
                                      </p:to>
                                    </p:set>
                                    <p:animEffect transition="in" filter="wipe(left)">
                                      <p:cBhvr>
                                        <p:cTn id="7" dur="500"/>
                                        <p:tgtEl>
                                          <p:spTgt spid="3573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7382"/>
                                        </p:tgtEl>
                                        <p:attrNameLst>
                                          <p:attrName>style.visibility</p:attrName>
                                        </p:attrNameLst>
                                      </p:cBhvr>
                                      <p:to>
                                        <p:strVal val="visible"/>
                                      </p:to>
                                    </p:set>
                                    <p:animEffect transition="in" filter="wipe(left)">
                                      <p:cBhvr>
                                        <p:cTn id="12" dur="500"/>
                                        <p:tgtEl>
                                          <p:spTgt spid="357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4" name="Text Box 4"/>
          <p:cNvSpPr txBox="1">
            <a:spLocks noChangeArrowheads="1"/>
          </p:cNvSpPr>
          <p:nvPr/>
        </p:nvSpPr>
        <p:spPr bwMode="auto">
          <a:xfrm>
            <a:off x="250825" y="404813"/>
            <a:ext cx="84248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latin typeface="Times New Roman" pitchFamily="18" charset="0"/>
              </a:rPr>
              <a:t>3. </a:t>
            </a:r>
            <a:r>
              <a:rPr lang="zh-CN" altLang="en-US" sz="2800" b="1">
                <a:latin typeface="Times New Roman" pitchFamily="18" charset="0"/>
              </a:rPr>
              <a:t>生育率和生育模式</a:t>
            </a:r>
            <a:r>
              <a:rPr lang="en-US" altLang="zh-CN" sz="2800" b="1">
                <a:latin typeface="Times New Roman" pitchFamily="18" charset="0"/>
              </a:rPr>
              <a:t>——</a:t>
            </a:r>
            <a:r>
              <a:rPr lang="zh-CN" altLang="en-US" sz="2800" b="1">
                <a:latin typeface="Times New Roman" pitchFamily="18" charset="0"/>
              </a:rPr>
              <a:t>婴儿出生率的进一步分析</a:t>
            </a:r>
          </a:p>
        </p:txBody>
      </p:sp>
      <p:graphicFrame>
        <p:nvGraphicFramePr>
          <p:cNvPr id="358405" name="Object 5"/>
          <p:cNvGraphicFramePr>
            <a:graphicFrameLocks/>
          </p:cNvGraphicFramePr>
          <p:nvPr/>
        </p:nvGraphicFramePr>
        <p:xfrm>
          <a:off x="323850" y="1989138"/>
          <a:ext cx="8574088" cy="636587"/>
        </p:xfrm>
        <a:graphic>
          <a:graphicData uri="http://schemas.openxmlformats.org/presentationml/2006/ole">
            <mc:AlternateContent xmlns:mc="http://schemas.openxmlformats.org/markup-compatibility/2006">
              <mc:Choice xmlns:v="urn:schemas-microsoft-com:vml" Requires="v">
                <p:oleObj spid="_x0000_s358455" name="文档" r:id="rId3" imgW="9494075" imgH="706345" progId="Word.Document.8">
                  <p:embed/>
                </p:oleObj>
              </mc:Choice>
              <mc:Fallback>
                <p:oleObj name="文档" r:id="rId3" imgW="9494075" imgH="706345" progId="Word.Document.8">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989138"/>
                        <a:ext cx="8574088"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06" name="Object 6"/>
          <p:cNvGraphicFramePr>
            <a:graphicFrameLocks noChangeAspect="1"/>
          </p:cNvGraphicFramePr>
          <p:nvPr/>
        </p:nvGraphicFramePr>
        <p:xfrm>
          <a:off x="395288" y="1268413"/>
          <a:ext cx="4181475" cy="428625"/>
        </p:xfrm>
        <a:graphic>
          <a:graphicData uri="http://schemas.openxmlformats.org/presentationml/2006/ole">
            <mc:AlternateContent xmlns:mc="http://schemas.openxmlformats.org/markup-compatibility/2006">
              <mc:Choice xmlns:v="urn:schemas-microsoft-com:vml" Requires="v">
                <p:oleObj spid="_x0000_s358456" name="Equation" r:id="rId5" imgW="4178160" imgH="431640" progId="Equation.DSMT4">
                  <p:embed/>
                </p:oleObj>
              </mc:Choice>
              <mc:Fallback>
                <p:oleObj name="Equation" r:id="rId5" imgW="4178160" imgH="43164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268413"/>
                        <a:ext cx="4181475"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07" name="Object 7"/>
          <p:cNvGraphicFramePr>
            <a:graphicFrameLocks noChangeAspect="1"/>
          </p:cNvGraphicFramePr>
          <p:nvPr/>
        </p:nvGraphicFramePr>
        <p:xfrm>
          <a:off x="2195513" y="4149725"/>
          <a:ext cx="4486275" cy="752475"/>
        </p:xfrm>
        <a:graphic>
          <a:graphicData uri="http://schemas.openxmlformats.org/presentationml/2006/ole">
            <mc:AlternateContent xmlns:mc="http://schemas.openxmlformats.org/markup-compatibility/2006">
              <mc:Choice xmlns:v="urn:schemas-microsoft-com:vml" Requires="v">
                <p:oleObj spid="_x0000_s358457" name="Equation" r:id="rId7" imgW="4483100" imgH="749300" progId="Equation.DSMT4">
                  <p:embed/>
                </p:oleObj>
              </mc:Choice>
              <mc:Fallback>
                <p:oleObj name="Equation" r:id="rId7" imgW="4483100" imgH="7493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4149725"/>
                        <a:ext cx="4486275"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08" name="Object 8"/>
          <p:cNvGraphicFramePr>
            <a:graphicFrameLocks/>
          </p:cNvGraphicFramePr>
          <p:nvPr/>
        </p:nvGraphicFramePr>
        <p:xfrm>
          <a:off x="395288" y="2852738"/>
          <a:ext cx="8308975" cy="1138237"/>
        </p:xfrm>
        <a:graphic>
          <a:graphicData uri="http://schemas.openxmlformats.org/presentationml/2006/ole">
            <mc:AlternateContent xmlns:mc="http://schemas.openxmlformats.org/markup-compatibility/2006">
              <mc:Choice xmlns:v="urn:schemas-microsoft-com:vml" Requires="v">
                <p:oleObj spid="_x0000_s358458" name="文档" r:id="rId9" imgW="9185972" imgH="1269406" progId="Word.Document.8">
                  <p:embed/>
                </p:oleObj>
              </mc:Choice>
              <mc:Fallback>
                <p:oleObj name="文档" r:id="rId9" imgW="9185972" imgH="1269406" progId="Word.Document.8">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2852738"/>
                        <a:ext cx="8308975"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09" name="Object 9"/>
          <p:cNvGraphicFramePr>
            <a:graphicFrameLocks/>
          </p:cNvGraphicFramePr>
          <p:nvPr/>
        </p:nvGraphicFramePr>
        <p:xfrm>
          <a:off x="468313" y="5229225"/>
          <a:ext cx="4333875" cy="728663"/>
        </p:xfrm>
        <a:graphic>
          <a:graphicData uri="http://schemas.openxmlformats.org/presentationml/2006/ole">
            <mc:AlternateContent xmlns:mc="http://schemas.openxmlformats.org/markup-compatibility/2006">
              <mc:Choice xmlns:v="urn:schemas-microsoft-com:vml" Requires="v">
                <p:oleObj spid="_x0000_s358459" name="文档" r:id="rId11" imgW="4986722" imgH="830910" progId="Word.Document.8">
                  <p:embed/>
                </p:oleObj>
              </mc:Choice>
              <mc:Fallback>
                <p:oleObj name="文档" r:id="rId11" imgW="4986722" imgH="830910" progId="Word.Document.8">
                  <p:embed/>
                  <p:pic>
                    <p:nvPicPr>
                      <p:cNvPr id="0" name="Object 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313" y="5229225"/>
                        <a:ext cx="4333875"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8406"/>
                                        </p:tgtEl>
                                        <p:attrNameLst>
                                          <p:attrName>style.visibility</p:attrName>
                                        </p:attrNameLst>
                                      </p:cBhvr>
                                      <p:to>
                                        <p:strVal val="visible"/>
                                      </p:to>
                                    </p:set>
                                    <p:animEffect transition="in" filter="wipe(left)">
                                      <p:cBhvr>
                                        <p:cTn id="7" dur="500"/>
                                        <p:tgtEl>
                                          <p:spTgt spid="3584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8405"/>
                                        </p:tgtEl>
                                        <p:attrNameLst>
                                          <p:attrName>style.visibility</p:attrName>
                                        </p:attrNameLst>
                                      </p:cBhvr>
                                      <p:to>
                                        <p:strVal val="visible"/>
                                      </p:to>
                                    </p:set>
                                    <p:animEffect transition="in" filter="wipe(left)">
                                      <p:cBhvr>
                                        <p:cTn id="12" dur="500"/>
                                        <p:tgtEl>
                                          <p:spTgt spid="3584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8408"/>
                                        </p:tgtEl>
                                        <p:attrNameLst>
                                          <p:attrName>style.visibility</p:attrName>
                                        </p:attrNameLst>
                                      </p:cBhvr>
                                      <p:to>
                                        <p:strVal val="visible"/>
                                      </p:to>
                                    </p:set>
                                    <p:animEffect transition="in" filter="wipe(left)">
                                      <p:cBhvr>
                                        <p:cTn id="17" dur="500"/>
                                        <p:tgtEl>
                                          <p:spTgt spid="3584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8407"/>
                                        </p:tgtEl>
                                        <p:attrNameLst>
                                          <p:attrName>style.visibility</p:attrName>
                                        </p:attrNameLst>
                                      </p:cBhvr>
                                      <p:to>
                                        <p:strVal val="visible"/>
                                      </p:to>
                                    </p:set>
                                    <p:animEffect transition="in" filter="wipe(left)">
                                      <p:cBhvr>
                                        <p:cTn id="22" dur="500"/>
                                        <p:tgtEl>
                                          <p:spTgt spid="3584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58409"/>
                                        </p:tgtEl>
                                        <p:attrNameLst>
                                          <p:attrName>style.visibility</p:attrName>
                                        </p:attrNameLst>
                                      </p:cBhvr>
                                      <p:to>
                                        <p:strVal val="visible"/>
                                      </p:to>
                                    </p:set>
                                    <p:animEffect transition="in" filter="wipe(left)">
                                      <p:cBhvr>
                                        <p:cTn id="27" dur="500"/>
                                        <p:tgtEl>
                                          <p:spTgt spid="358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9428" name="Object 4"/>
          <p:cNvGraphicFramePr>
            <a:graphicFrameLocks noChangeAspect="1"/>
          </p:cNvGraphicFramePr>
          <p:nvPr/>
        </p:nvGraphicFramePr>
        <p:xfrm>
          <a:off x="468313" y="1052513"/>
          <a:ext cx="3073400" cy="444500"/>
        </p:xfrm>
        <a:graphic>
          <a:graphicData uri="http://schemas.openxmlformats.org/presentationml/2006/ole">
            <mc:AlternateContent xmlns:mc="http://schemas.openxmlformats.org/markup-compatibility/2006">
              <mc:Choice xmlns:v="urn:schemas-microsoft-com:vml" Requires="v">
                <p:oleObj spid="_x0000_s359536" name="Equation" r:id="rId3" imgW="3073320" imgH="444240" progId="Equation.DSMT4">
                  <p:embed/>
                </p:oleObj>
              </mc:Choice>
              <mc:Fallback>
                <p:oleObj name="Equation" r:id="rId3" imgW="3073320" imgH="444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052513"/>
                        <a:ext cx="30734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29" name="Object 5"/>
          <p:cNvGraphicFramePr>
            <a:graphicFrameLocks noChangeAspect="1"/>
          </p:cNvGraphicFramePr>
          <p:nvPr/>
        </p:nvGraphicFramePr>
        <p:xfrm>
          <a:off x="1835150" y="2565400"/>
          <a:ext cx="5143500" cy="749300"/>
        </p:xfrm>
        <a:graphic>
          <a:graphicData uri="http://schemas.openxmlformats.org/presentationml/2006/ole">
            <mc:AlternateContent xmlns:mc="http://schemas.openxmlformats.org/markup-compatibility/2006">
              <mc:Choice xmlns:v="urn:schemas-microsoft-com:vml" Requires="v">
                <p:oleObj spid="_x0000_s359537" name="Equation" r:id="rId5" imgW="5143320" imgH="749160" progId="Equation.DSMT4">
                  <p:embed/>
                </p:oleObj>
              </mc:Choice>
              <mc:Fallback>
                <p:oleObj name="Equation" r:id="rId5" imgW="5143320" imgH="7491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2565400"/>
                        <a:ext cx="51435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0" name="Object 6"/>
          <p:cNvGraphicFramePr>
            <a:graphicFrameLocks noChangeAspect="1"/>
          </p:cNvGraphicFramePr>
          <p:nvPr/>
        </p:nvGraphicFramePr>
        <p:xfrm>
          <a:off x="323850" y="404813"/>
          <a:ext cx="3314700" cy="431800"/>
        </p:xfrm>
        <a:graphic>
          <a:graphicData uri="http://schemas.openxmlformats.org/presentationml/2006/ole">
            <mc:AlternateContent xmlns:mc="http://schemas.openxmlformats.org/markup-compatibility/2006">
              <mc:Choice xmlns:v="urn:schemas-microsoft-com:vml" Requires="v">
                <p:oleObj spid="_x0000_s359538" name="Equation" r:id="rId7" imgW="3314520" imgH="431640" progId="Equation.DSMT4">
                  <p:embed/>
                </p:oleObj>
              </mc:Choice>
              <mc:Fallback>
                <p:oleObj name="Equation" r:id="rId7" imgW="3314520" imgH="431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404813"/>
                        <a:ext cx="3314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1" name="Object 7"/>
          <p:cNvGraphicFramePr>
            <a:graphicFrameLocks noChangeAspect="1"/>
          </p:cNvGraphicFramePr>
          <p:nvPr/>
        </p:nvGraphicFramePr>
        <p:xfrm>
          <a:off x="3851275" y="260350"/>
          <a:ext cx="4800600" cy="749300"/>
        </p:xfrm>
        <a:graphic>
          <a:graphicData uri="http://schemas.openxmlformats.org/presentationml/2006/ole">
            <mc:AlternateContent xmlns:mc="http://schemas.openxmlformats.org/markup-compatibility/2006">
              <mc:Choice xmlns:v="urn:schemas-microsoft-com:vml" Requires="v">
                <p:oleObj spid="_x0000_s359539" name="Equation" r:id="rId9" imgW="4800600" imgH="749160" progId="Equation.DSMT4">
                  <p:embed/>
                </p:oleObj>
              </mc:Choice>
              <mc:Fallback>
                <p:oleObj name="Equation" r:id="rId9" imgW="4800600" imgH="74916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260350"/>
                        <a:ext cx="48006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2" name="Object 8"/>
          <p:cNvGraphicFramePr>
            <a:graphicFrameLocks noChangeAspect="1"/>
          </p:cNvGraphicFramePr>
          <p:nvPr/>
        </p:nvGraphicFramePr>
        <p:xfrm>
          <a:off x="395288" y="1628775"/>
          <a:ext cx="6464300" cy="749300"/>
        </p:xfrm>
        <a:graphic>
          <a:graphicData uri="http://schemas.openxmlformats.org/presentationml/2006/ole">
            <mc:AlternateContent xmlns:mc="http://schemas.openxmlformats.org/markup-compatibility/2006">
              <mc:Choice xmlns:v="urn:schemas-microsoft-com:vml" Requires="v">
                <p:oleObj spid="_x0000_s359540" name="Equation" r:id="rId11" imgW="6464160" imgH="749160" progId="Equation.DSMT4">
                  <p:embed/>
                </p:oleObj>
              </mc:Choice>
              <mc:Fallback>
                <p:oleObj name="Equation" r:id="rId11" imgW="6464160" imgH="74916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288" y="1628775"/>
                        <a:ext cx="64643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9433" name="Group 9"/>
          <p:cNvGrpSpPr>
            <a:grpSpLocks/>
          </p:cNvGrpSpPr>
          <p:nvPr/>
        </p:nvGrpSpPr>
        <p:grpSpPr bwMode="auto">
          <a:xfrm>
            <a:off x="1763713" y="3716338"/>
            <a:ext cx="5903912" cy="2786062"/>
            <a:chOff x="1020" y="2341"/>
            <a:chExt cx="3719" cy="1755"/>
          </a:xfrm>
        </p:grpSpPr>
        <p:graphicFrame>
          <p:nvGraphicFramePr>
            <p:cNvPr id="359434" name="Object 10"/>
            <p:cNvGraphicFramePr>
              <a:graphicFrameLocks noChangeAspect="1"/>
            </p:cNvGraphicFramePr>
            <p:nvPr/>
          </p:nvGraphicFramePr>
          <p:xfrm>
            <a:off x="2335" y="2341"/>
            <a:ext cx="520" cy="272"/>
          </p:xfrm>
          <a:graphic>
            <a:graphicData uri="http://schemas.openxmlformats.org/presentationml/2006/ole">
              <mc:AlternateContent xmlns:mc="http://schemas.openxmlformats.org/markup-compatibility/2006">
                <mc:Choice xmlns:v="urn:schemas-microsoft-com:vml" Requires="v">
                  <p:oleObj spid="_x0000_s359541" name="Equation" r:id="rId13" imgW="825480" imgH="431640" progId="Equation.DSMT4">
                    <p:embed/>
                  </p:oleObj>
                </mc:Choice>
                <mc:Fallback>
                  <p:oleObj name="Equation" r:id="rId13" imgW="825480" imgH="431640"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5" y="2341"/>
                          <a:ext cx="520" cy="272"/>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5" name="Object 11"/>
            <p:cNvGraphicFramePr>
              <a:graphicFrameLocks noChangeAspect="1"/>
            </p:cNvGraphicFramePr>
            <p:nvPr/>
          </p:nvGraphicFramePr>
          <p:xfrm>
            <a:off x="1882" y="2794"/>
            <a:ext cx="1424" cy="536"/>
          </p:xfrm>
          <a:graphic>
            <a:graphicData uri="http://schemas.openxmlformats.org/presentationml/2006/ole">
              <mc:AlternateContent xmlns:mc="http://schemas.openxmlformats.org/markup-compatibility/2006">
                <mc:Choice xmlns:v="urn:schemas-microsoft-com:vml" Requires="v">
                  <p:oleObj spid="_x0000_s359542" name="Equation" r:id="rId15" imgW="2260440" imgH="850680" progId="Equation.DSMT4">
                    <p:embed/>
                  </p:oleObj>
                </mc:Choice>
                <mc:Fallback>
                  <p:oleObj name="Equation" r:id="rId15" imgW="2260440" imgH="850680" progId="Equation.DSMT4">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2" y="2794"/>
                          <a:ext cx="1424" cy="53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6" name="Object 12"/>
            <p:cNvGraphicFramePr>
              <a:graphicFrameLocks noChangeAspect="1"/>
            </p:cNvGraphicFramePr>
            <p:nvPr/>
          </p:nvGraphicFramePr>
          <p:xfrm>
            <a:off x="3787" y="2931"/>
            <a:ext cx="592" cy="248"/>
          </p:xfrm>
          <a:graphic>
            <a:graphicData uri="http://schemas.openxmlformats.org/presentationml/2006/ole">
              <mc:AlternateContent xmlns:mc="http://schemas.openxmlformats.org/markup-compatibility/2006">
                <mc:Choice xmlns:v="urn:schemas-microsoft-com:vml" Requires="v">
                  <p:oleObj spid="_x0000_s359543" name="Equation" r:id="rId17" imgW="939600" imgH="393480" progId="Equation.DSMT4">
                    <p:embed/>
                  </p:oleObj>
                </mc:Choice>
                <mc:Fallback>
                  <p:oleObj name="Equation" r:id="rId17" imgW="939600" imgH="393480" progId="Equation.DSMT4">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87" y="2931"/>
                          <a:ext cx="592" cy="248"/>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7" name="Object 13"/>
            <p:cNvGraphicFramePr>
              <a:graphicFrameLocks noChangeAspect="1"/>
            </p:cNvGraphicFramePr>
            <p:nvPr/>
          </p:nvGraphicFramePr>
          <p:xfrm>
            <a:off x="1020" y="2931"/>
            <a:ext cx="432" cy="272"/>
          </p:xfrm>
          <a:graphic>
            <a:graphicData uri="http://schemas.openxmlformats.org/presentationml/2006/ole">
              <mc:AlternateContent xmlns:mc="http://schemas.openxmlformats.org/markup-compatibility/2006">
                <mc:Choice xmlns:v="urn:schemas-microsoft-com:vml" Requires="v">
                  <p:oleObj spid="_x0000_s359544" name="Equation" r:id="rId19" imgW="685800" imgH="393480" progId="Equation.DSMT4">
                    <p:embed/>
                  </p:oleObj>
                </mc:Choice>
                <mc:Fallback>
                  <p:oleObj name="Equation" r:id="rId19" imgW="685800" imgH="393480" progId="Equation.DSMT4">
                    <p:embed/>
                    <p:pic>
                      <p:nvPicPr>
                        <p:cNvPr id="0" name="Object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20" y="2931"/>
                          <a:ext cx="432" cy="272"/>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8" name="Object 14"/>
            <p:cNvGraphicFramePr>
              <a:graphicFrameLocks noChangeAspect="1"/>
            </p:cNvGraphicFramePr>
            <p:nvPr/>
          </p:nvGraphicFramePr>
          <p:xfrm>
            <a:off x="2381" y="3566"/>
            <a:ext cx="424" cy="248"/>
          </p:xfrm>
          <a:graphic>
            <a:graphicData uri="http://schemas.openxmlformats.org/presentationml/2006/ole">
              <mc:AlternateContent xmlns:mc="http://schemas.openxmlformats.org/markup-compatibility/2006">
                <mc:Choice xmlns:v="urn:schemas-microsoft-com:vml" Requires="v">
                  <p:oleObj spid="_x0000_s359545" name="Equation" r:id="rId21" imgW="672840" imgH="393480" progId="Equation.DSMT4">
                    <p:embed/>
                  </p:oleObj>
                </mc:Choice>
                <mc:Fallback>
                  <p:oleObj name="Equation" r:id="rId21" imgW="672840" imgH="393480" progId="Equation.DSMT4">
                    <p:embed/>
                    <p:pic>
                      <p:nvPicPr>
                        <p:cNvPr id="0" name="Object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81" y="3566"/>
                          <a:ext cx="424" cy="248"/>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59439" name="AutoShape 15"/>
            <p:cNvCxnSpPr>
              <a:cxnSpLocks noChangeShapeType="1"/>
              <a:stCxn id="0" idx="2"/>
              <a:endCxn id="0" idx="0"/>
            </p:cNvCxnSpPr>
            <p:nvPr/>
          </p:nvCxnSpPr>
          <p:spPr bwMode="auto">
            <a:xfrm flipH="1">
              <a:off x="2594" y="2622"/>
              <a:ext cx="1" cy="163"/>
            </a:xfrm>
            <a:prstGeom prst="straightConnector1">
              <a:avLst/>
            </a:prstGeom>
            <a:noFill/>
            <a:ln w="28575">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440" name="AutoShape 16"/>
            <p:cNvCxnSpPr>
              <a:cxnSpLocks noChangeShapeType="1"/>
              <a:stCxn id="0" idx="3"/>
              <a:endCxn id="0" idx="1"/>
            </p:cNvCxnSpPr>
            <p:nvPr/>
          </p:nvCxnSpPr>
          <p:spPr bwMode="auto">
            <a:xfrm flipV="1">
              <a:off x="1461" y="3062"/>
              <a:ext cx="412" cy="5"/>
            </a:xfrm>
            <a:prstGeom prst="straightConnector1">
              <a:avLst/>
            </a:prstGeom>
            <a:noFill/>
            <a:ln w="28575">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441" name="AutoShape 17"/>
            <p:cNvCxnSpPr>
              <a:cxnSpLocks noChangeShapeType="1"/>
              <a:stCxn id="0" idx="3"/>
              <a:endCxn id="0" idx="1"/>
            </p:cNvCxnSpPr>
            <p:nvPr/>
          </p:nvCxnSpPr>
          <p:spPr bwMode="auto">
            <a:xfrm flipV="1">
              <a:off x="3315" y="3055"/>
              <a:ext cx="463" cy="7"/>
            </a:xfrm>
            <a:prstGeom prst="straightConnector1">
              <a:avLst/>
            </a:prstGeom>
            <a:noFill/>
            <a:ln w="28575">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442" name="AutoShape 18"/>
            <p:cNvCxnSpPr>
              <a:cxnSpLocks noChangeShapeType="1"/>
              <a:stCxn id="0" idx="3"/>
            </p:cNvCxnSpPr>
            <p:nvPr/>
          </p:nvCxnSpPr>
          <p:spPr bwMode="auto">
            <a:xfrm>
              <a:off x="4388" y="3055"/>
              <a:ext cx="351" cy="12"/>
            </a:xfrm>
            <a:prstGeom prst="straightConnector1">
              <a:avLst/>
            </a:prstGeom>
            <a:noFill/>
            <a:ln w="28575">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443" name="AutoShape 19"/>
            <p:cNvCxnSpPr>
              <a:cxnSpLocks noChangeShapeType="1"/>
              <a:stCxn id="0" idx="2"/>
              <a:endCxn id="0" idx="3"/>
            </p:cNvCxnSpPr>
            <p:nvPr/>
          </p:nvCxnSpPr>
          <p:spPr bwMode="auto">
            <a:xfrm rot="5400000">
              <a:off x="3198" y="2804"/>
              <a:ext cx="502" cy="1269"/>
            </a:xfrm>
            <a:prstGeom prst="bentConnector2">
              <a:avLst/>
            </a:prstGeom>
            <a:noFill/>
            <a:ln w="28575">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444" name="AutoShape 20"/>
            <p:cNvCxnSpPr>
              <a:cxnSpLocks noChangeShapeType="1"/>
              <a:stCxn id="0" idx="1"/>
              <a:endCxn id="0" idx="2"/>
            </p:cNvCxnSpPr>
            <p:nvPr/>
          </p:nvCxnSpPr>
          <p:spPr bwMode="auto">
            <a:xfrm rot="10800000">
              <a:off x="1236" y="3212"/>
              <a:ext cx="1136" cy="478"/>
            </a:xfrm>
            <a:prstGeom prst="bentConnector2">
              <a:avLst/>
            </a:prstGeom>
            <a:noFill/>
            <a:ln w="28575">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445" name="Text Box 21"/>
            <p:cNvSpPr txBox="1">
              <a:spLocks noChangeArrowheads="1"/>
            </p:cNvSpPr>
            <p:nvPr/>
          </p:nvSpPr>
          <p:spPr bwMode="auto">
            <a:xfrm>
              <a:off x="1837" y="3884"/>
              <a:ext cx="165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人口正反馈控制系统示意图</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9431"/>
                                        </p:tgtEl>
                                        <p:attrNameLst>
                                          <p:attrName>style.visibility</p:attrName>
                                        </p:attrNameLst>
                                      </p:cBhvr>
                                      <p:to>
                                        <p:strVal val="visible"/>
                                      </p:to>
                                    </p:set>
                                    <p:animEffect transition="in" filter="wipe(left)">
                                      <p:cBhvr>
                                        <p:cTn id="7" dur="500"/>
                                        <p:tgtEl>
                                          <p:spTgt spid="3594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9428"/>
                                        </p:tgtEl>
                                        <p:attrNameLst>
                                          <p:attrName>style.visibility</p:attrName>
                                        </p:attrNameLst>
                                      </p:cBhvr>
                                      <p:to>
                                        <p:strVal val="visible"/>
                                      </p:to>
                                    </p:set>
                                    <p:animEffect transition="in" filter="wipe(left)">
                                      <p:cBhvr>
                                        <p:cTn id="12" dur="500"/>
                                        <p:tgtEl>
                                          <p:spTgt spid="3594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9432"/>
                                        </p:tgtEl>
                                        <p:attrNameLst>
                                          <p:attrName>style.visibility</p:attrName>
                                        </p:attrNameLst>
                                      </p:cBhvr>
                                      <p:to>
                                        <p:strVal val="visible"/>
                                      </p:to>
                                    </p:set>
                                    <p:animEffect transition="in" filter="wipe(left)">
                                      <p:cBhvr>
                                        <p:cTn id="17" dur="500"/>
                                        <p:tgtEl>
                                          <p:spTgt spid="3594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9429"/>
                                        </p:tgtEl>
                                        <p:attrNameLst>
                                          <p:attrName>style.visibility</p:attrName>
                                        </p:attrNameLst>
                                      </p:cBhvr>
                                      <p:to>
                                        <p:strVal val="visible"/>
                                      </p:to>
                                    </p:set>
                                    <p:animEffect transition="in" filter="wipe(left)">
                                      <p:cBhvr>
                                        <p:cTn id="22" dur="500"/>
                                        <p:tgtEl>
                                          <p:spTgt spid="3594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59433"/>
                                        </p:tgtEl>
                                        <p:attrNameLst>
                                          <p:attrName>style.visibility</p:attrName>
                                        </p:attrNameLst>
                                      </p:cBhvr>
                                      <p:to>
                                        <p:strVal val="visible"/>
                                      </p:to>
                                    </p:set>
                                    <p:animEffect transition="in" filter="blinds(horizontal)">
                                      <p:cBhvr>
                                        <p:cTn id="27" dur="500"/>
                                        <p:tgtEl>
                                          <p:spTgt spid="359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Text Box 4"/>
          <p:cNvSpPr txBox="1">
            <a:spLocks noChangeArrowheads="1"/>
          </p:cNvSpPr>
          <p:nvPr/>
        </p:nvSpPr>
        <p:spPr bwMode="auto">
          <a:xfrm>
            <a:off x="520700" y="230188"/>
            <a:ext cx="20542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33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r>
              <a:rPr lang="en-US" altLang="zh-CN" sz="2800" b="1">
                <a:solidFill>
                  <a:srgbClr val="3333FF"/>
                </a:solidFill>
                <a:latin typeface="Times New Roman" pitchFamily="18" charset="0"/>
              </a:rPr>
              <a:t>4. </a:t>
            </a:r>
            <a:r>
              <a:rPr lang="zh-CN" altLang="en-US" sz="2800" b="1">
                <a:solidFill>
                  <a:srgbClr val="3333FF"/>
                </a:solidFill>
                <a:latin typeface="Times New Roman" pitchFamily="18" charset="0"/>
              </a:rPr>
              <a:t>人口指数</a:t>
            </a:r>
            <a:r>
              <a:rPr lang="zh-CN" altLang="en-US" sz="2800" b="1">
                <a:solidFill>
                  <a:schemeClr val="tx2"/>
                </a:solidFill>
                <a:latin typeface="Times New Roman" pitchFamily="18" charset="0"/>
              </a:rPr>
              <a:t> </a:t>
            </a:r>
          </a:p>
        </p:txBody>
      </p:sp>
      <p:graphicFrame>
        <p:nvGraphicFramePr>
          <p:cNvPr id="360453" name="Object 5"/>
          <p:cNvGraphicFramePr>
            <a:graphicFrameLocks/>
          </p:cNvGraphicFramePr>
          <p:nvPr/>
        </p:nvGraphicFramePr>
        <p:xfrm>
          <a:off x="247650" y="838200"/>
          <a:ext cx="8496300" cy="781050"/>
        </p:xfrm>
        <a:graphic>
          <a:graphicData uri="http://schemas.openxmlformats.org/presentationml/2006/ole">
            <mc:AlternateContent xmlns:mc="http://schemas.openxmlformats.org/markup-compatibility/2006">
              <mc:Choice xmlns:v="urn:schemas-microsoft-com:vml" Requires="v">
                <p:oleObj spid="_x0000_s360493" name="文档" r:id="rId3" imgW="8502981" imgH="792142" progId="Word.Document.8">
                  <p:embed/>
                </p:oleObj>
              </mc:Choice>
              <mc:Fallback>
                <p:oleObj name="文档" r:id="rId3" imgW="8502981" imgH="792142" progId="Word.Document.8">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838200"/>
                        <a:ext cx="8496300"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0454" name="Object 6"/>
          <p:cNvGraphicFramePr>
            <a:graphicFrameLocks/>
          </p:cNvGraphicFramePr>
          <p:nvPr/>
        </p:nvGraphicFramePr>
        <p:xfrm>
          <a:off x="250825" y="1773238"/>
          <a:ext cx="8496300" cy="990600"/>
        </p:xfrm>
        <a:graphic>
          <a:graphicData uri="http://schemas.openxmlformats.org/presentationml/2006/ole">
            <mc:AlternateContent xmlns:mc="http://schemas.openxmlformats.org/markup-compatibility/2006">
              <mc:Choice xmlns:v="urn:schemas-microsoft-com:vml" Requires="v">
                <p:oleObj spid="_x0000_s360494" name="文档" r:id="rId5" imgW="8502981" imgH="990359" progId="Word.Document.8">
                  <p:embed/>
                </p:oleObj>
              </mc:Choice>
              <mc:Fallback>
                <p:oleObj name="文档" r:id="rId5" imgW="8502981" imgH="990359" progId="Word.Document.8">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773238"/>
                        <a:ext cx="84963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0455" name="Object 7"/>
          <p:cNvGraphicFramePr>
            <a:graphicFrameLocks/>
          </p:cNvGraphicFramePr>
          <p:nvPr/>
        </p:nvGraphicFramePr>
        <p:xfrm>
          <a:off x="252413" y="2849563"/>
          <a:ext cx="8388350" cy="1630362"/>
        </p:xfrm>
        <a:graphic>
          <a:graphicData uri="http://schemas.openxmlformats.org/presentationml/2006/ole">
            <mc:AlternateContent xmlns:mc="http://schemas.openxmlformats.org/markup-compatibility/2006">
              <mc:Choice xmlns:v="urn:schemas-microsoft-com:vml" Requires="v">
                <p:oleObj spid="_x0000_s360495" name="文档" r:id="rId7" imgW="8494904" imgH="1655339" progId="Word.Document.8">
                  <p:embed/>
                </p:oleObj>
              </mc:Choice>
              <mc:Fallback>
                <p:oleObj name="文档" r:id="rId7" imgW="8494904" imgH="1655339" progId="Word.Document.8">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13" y="2849563"/>
                        <a:ext cx="8388350" cy="163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0456" name="Object 8"/>
          <p:cNvGraphicFramePr>
            <a:graphicFrameLocks/>
          </p:cNvGraphicFramePr>
          <p:nvPr/>
        </p:nvGraphicFramePr>
        <p:xfrm>
          <a:off x="323850" y="4652963"/>
          <a:ext cx="8496300" cy="1047750"/>
        </p:xfrm>
        <a:graphic>
          <a:graphicData uri="http://schemas.openxmlformats.org/presentationml/2006/ole">
            <mc:AlternateContent xmlns:mc="http://schemas.openxmlformats.org/markup-compatibility/2006">
              <mc:Choice xmlns:v="urn:schemas-microsoft-com:vml" Requires="v">
                <p:oleObj spid="_x0000_s360496" name="文档" r:id="rId9" imgW="8502981" imgH="1047147" progId="Word.Document.8">
                  <p:embed/>
                </p:oleObj>
              </mc:Choice>
              <mc:Fallback>
                <p:oleObj name="文档" r:id="rId9" imgW="8502981" imgH="1047147" progId="Word.Document.8">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4652963"/>
                        <a:ext cx="849630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0453"/>
                                        </p:tgtEl>
                                        <p:attrNameLst>
                                          <p:attrName>style.visibility</p:attrName>
                                        </p:attrNameLst>
                                      </p:cBhvr>
                                      <p:to>
                                        <p:strVal val="visible"/>
                                      </p:to>
                                    </p:set>
                                    <p:animEffect transition="in" filter="wipe(left)">
                                      <p:cBhvr>
                                        <p:cTn id="7" dur="500"/>
                                        <p:tgtEl>
                                          <p:spTgt spid="3604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60454"/>
                                        </p:tgtEl>
                                        <p:attrNameLst>
                                          <p:attrName>style.visibility</p:attrName>
                                        </p:attrNameLst>
                                      </p:cBhvr>
                                      <p:to>
                                        <p:strVal val="visible"/>
                                      </p:to>
                                    </p:set>
                                    <p:animEffect transition="in" filter="wipe(left)">
                                      <p:cBhvr>
                                        <p:cTn id="12" dur="500"/>
                                        <p:tgtEl>
                                          <p:spTgt spid="3604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0455"/>
                                        </p:tgtEl>
                                        <p:attrNameLst>
                                          <p:attrName>style.visibility</p:attrName>
                                        </p:attrNameLst>
                                      </p:cBhvr>
                                      <p:to>
                                        <p:strVal val="visible"/>
                                      </p:to>
                                    </p:set>
                                    <p:animEffect transition="in" filter="wipe(left)">
                                      <p:cBhvr>
                                        <p:cTn id="17" dur="500"/>
                                        <p:tgtEl>
                                          <p:spTgt spid="3604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60456"/>
                                        </p:tgtEl>
                                        <p:attrNameLst>
                                          <p:attrName>style.visibility</p:attrName>
                                        </p:attrNameLst>
                                      </p:cBhvr>
                                      <p:to>
                                        <p:strVal val="visible"/>
                                      </p:to>
                                    </p:set>
                                    <p:animEffect transition="in" filter="wipe(left)">
                                      <p:cBhvr>
                                        <p:cTn id="22" dur="500"/>
                                        <p:tgtEl>
                                          <p:spTgt spid="360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1476" name="Object 4"/>
          <p:cNvGraphicFramePr>
            <a:graphicFrameLocks/>
          </p:cNvGraphicFramePr>
          <p:nvPr/>
        </p:nvGraphicFramePr>
        <p:xfrm>
          <a:off x="185738" y="1203325"/>
          <a:ext cx="8574087" cy="1271588"/>
        </p:xfrm>
        <a:graphic>
          <a:graphicData uri="http://schemas.openxmlformats.org/presentationml/2006/ole">
            <mc:AlternateContent xmlns:mc="http://schemas.openxmlformats.org/markup-compatibility/2006">
              <mc:Choice xmlns:v="urn:schemas-microsoft-com:vml" Requires="v">
                <p:oleObj spid="_x0000_s361509" name="文档" r:id="rId3" imgW="8934933" imgH="1331688" progId="Word.Document.8">
                  <p:embed/>
                </p:oleObj>
              </mc:Choice>
              <mc:Fallback>
                <p:oleObj name="文档" r:id="rId3" imgW="8934933" imgH="1331688" progId="Word.Document.8">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8" y="1203325"/>
                        <a:ext cx="8574087" cy="127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1477" name="Object 5"/>
          <p:cNvGraphicFramePr>
            <a:graphicFrameLocks noChangeAspect="1"/>
          </p:cNvGraphicFramePr>
          <p:nvPr/>
        </p:nvGraphicFramePr>
        <p:xfrm>
          <a:off x="755650" y="2565400"/>
          <a:ext cx="7191375" cy="752475"/>
        </p:xfrm>
        <a:graphic>
          <a:graphicData uri="http://schemas.openxmlformats.org/presentationml/2006/ole">
            <mc:AlternateContent xmlns:mc="http://schemas.openxmlformats.org/markup-compatibility/2006">
              <mc:Choice xmlns:v="urn:schemas-microsoft-com:vml" Requires="v">
                <p:oleObj spid="_x0000_s361510" name="Equation" r:id="rId5" imgW="7188200" imgH="749300" progId="Equation.DSMT4">
                  <p:embed/>
                </p:oleObj>
              </mc:Choice>
              <mc:Fallback>
                <p:oleObj name="Equation" r:id="rId5" imgW="7188200" imgH="7493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2565400"/>
                        <a:ext cx="7191375"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1478" name="Text Box 6"/>
          <p:cNvSpPr txBox="1">
            <a:spLocks noChangeArrowheads="1"/>
          </p:cNvSpPr>
          <p:nvPr/>
        </p:nvSpPr>
        <p:spPr bwMode="auto">
          <a:xfrm>
            <a:off x="250825" y="549275"/>
            <a:ext cx="43926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latin typeface="Times New Roman" pitchFamily="18" charset="0"/>
              </a:rPr>
              <a:t>(5) </a:t>
            </a:r>
            <a:r>
              <a:rPr lang="zh-CN" altLang="en-US" sz="2800" b="1">
                <a:latin typeface="Times New Roman" pitchFamily="18" charset="0"/>
              </a:rPr>
              <a:t>依赖指数</a:t>
            </a:r>
            <a:r>
              <a:rPr lang="zh-CN" altLang="en-US" sz="2800" b="1" i="1">
                <a:latin typeface="Times New Roman" pitchFamily="18" charset="0"/>
                <a:sym typeface="Symbol" pitchFamily="18" charset="2"/>
              </a:rPr>
              <a:t> </a:t>
            </a:r>
            <a:r>
              <a:rPr lang="en-US" altLang="zh-CN" sz="2800" b="1">
                <a:latin typeface="Times New Roman" pitchFamily="18" charset="0"/>
                <a:sym typeface="Symbol" pitchFamily="18" charset="2"/>
              </a:rPr>
              <a:t>( </a:t>
            </a:r>
            <a:r>
              <a:rPr lang="en-US" altLang="zh-CN" sz="2800" b="1" i="1">
                <a:latin typeface="Times New Roman" pitchFamily="18" charset="0"/>
                <a:sym typeface="Symbol" pitchFamily="18" charset="2"/>
              </a:rPr>
              <a:t>t </a:t>
            </a:r>
            <a:r>
              <a:rPr lang="en-US" altLang="zh-CN" sz="2800" b="1">
                <a:latin typeface="Times New Roman" pitchFamily="18" charset="0"/>
                <a:sym typeface="Symbol" pitchFamily="18" charset="2"/>
              </a:rPr>
              <a:t>)</a:t>
            </a:r>
            <a:r>
              <a:rPr lang="en-US" altLang="zh-CN" sz="2800" b="1">
                <a:latin typeface="Times New Roman" pitchFamily="18" charset="0"/>
              </a:rPr>
              <a:t> </a:t>
            </a:r>
          </a:p>
        </p:txBody>
      </p:sp>
      <p:sp>
        <p:nvSpPr>
          <p:cNvPr id="361479" name="Rectangle 7"/>
          <p:cNvSpPr>
            <a:spLocks noChangeArrowheads="1"/>
          </p:cNvSpPr>
          <p:nvPr/>
        </p:nvSpPr>
        <p:spPr bwMode="auto">
          <a:xfrm>
            <a:off x="0" y="3255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61480" name="Object 8"/>
          <p:cNvGraphicFramePr>
            <a:graphicFrameLocks noChangeAspect="1"/>
          </p:cNvGraphicFramePr>
          <p:nvPr/>
        </p:nvGraphicFramePr>
        <p:xfrm>
          <a:off x="611188" y="3646488"/>
          <a:ext cx="2743200" cy="923925"/>
        </p:xfrm>
        <a:graphic>
          <a:graphicData uri="http://schemas.openxmlformats.org/presentationml/2006/ole">
            <mc:AlternateContent xmlns:mc="http://schemas.openxmlformats.org/markup-compatibility/2006">
              <mc:Choice xmlns:v="urn:schemas-microsoft-com:vml" Requires="v">
                <p:oleObj spid="_x0000_s361511" name="Equation" r:id="rId7" imgW="2743200" imgH="927100" progId="Equation.DSMT4">
                  <p:embed/>
                </p:oleObj>
              </mc:Choice>
              <mc:Fallback>
                <p:oleObj name="Equation" r:id="rId7" imgW="2743200" imgH="9271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3646488"/>
                        <a:ext cx="2743200"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1481" name="Text Box 9"/>
          <p:cNvSpPr txBox="1">
            <a:spLocks noChangeArrowheads="1"/>
          </p:cNvSpPr>
          <p:nvPr/>
        </p:nvSpPr>
        <p:spPr bwMode="auto">
          <a:xfrm>
            <a:off x="1979613" y="4725988"/>
            <a:ext cx="55387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latin typeface="Times New Roman" pitchFamily="18" charset="0"/>
              </a:rPr>
              <a:t>——</a:t>
            </a:r>
            <a:r>
              <a:rPr lang="zh-CN" altLang="en-US" sz="2800" b="1">
                <a:latin typeface="Times New Roman" pitchFamily="18" charset="0"/>
              </a:rPr>
              <a:t>平均每个劳动者要供养的人数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1476"/>
                                        </p:tgtEl>
                                        <p:attrNameLst>
                                          <p:attrName>style.visibility</p:attrName>
                                        </p:attrNameLst>
                                      </p:cBhvr>
                                      <p:to>
                                        <p:strVal val="visible"/>
                                      </p:to>
                                    </p:set>
                                    <p:animEffect transition="in" filter="wipe(left)">
                                      <p:cBhvr>
                                        <p:cTn id="7" dur="500"/>
                                        <p:tgtEl>
                                          <p:spTgt spid="3614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61477"/>
                                        </p:tgtEl>
                                        <p:attrNameLst>
                                          <p:attrName>style.visibility</p:attrName>
                                        </p:attrNameLst>
                                      </p:cBhvr>
                                      <p:to>
                                        <p:strVal val="visible"/>
                                      </p:to>
                                    </p:set>
                                    <p:animEffect transition="in" filter="wipe(left)">
                                      <p:cBhvr>
                                        <p:cTn id="12" dur="500"/>
                                        <p:tgtEl>
                                          <p:spTgt spid="3614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1480"/>
                                        </p:tgtEl>
                                        <p:attrNameLst>
                                          <p:attrName>style.visibility</p:attrName>
                                        </p:attrNameLst>
                                      </p:cBhvr>
                                      <p:to>
                                        <p:strVal val="visible"/>
                                      </p:to>
                                    </p:set>
                                    <p:animEffect transition="in" filter="wipe(left)">
                                      <p:cBhvr>
                                        <p:cTn id="17" dur="500"/>
                                        <p:tgtEl>
                                          <p:spTgt spid="3614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1481"/>
                                        </p:tgtEl>
                                        <p:attrNameLst>
                                          <p:attrName>style.visibility</p:attrName>
                                        </p:attrNameLst>
                                      </p:cBhvr>
                                      <p:to>
                                        <p:strVal val="visible"/>
                                      </p:to>
                                    </p:set>
                                    <p:animEffect transition="in" filter="wipe(left)">
                                      <p:cBhvr>
                                        <p:cTn id="22" dur="500"/>
                                        <p:tgtEl>
                                          <p:spTgt spid="361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8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500" name="Rectangle 4"/>
          <p:cNvSpPr>
            <a:spLocks noChangeArrowheads="1"/>
          </p:cNvSpPr>
          <p:nvPr/>
        </p:nvSpPr>
        <p:spPr bwMode="auto">
          <a:xfrm>
            <a:off x="1908175" y="188913"/>
            <a:ext cx="5327650"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400">
                <a:solidFill>
                  <a:schemeClr val="tx2"/>
                </a:solidFill>
              </a:rPr>
              <a:t>二、交通流模型</a:t>
            </a:r>
          </a:p>
        </p:txBody>
      </p:sp>
      <p:sp>
        <p:nvSpPr>
          <p:cNvPr id="362501" name="Text Box 5"/>
          <p:cNvSpPr txBox="1">
            <a:spLocks noChangeArrowheads="1"/>
          </p:cNvSpPr>
          <p:nvPr/>
        </p:nvSpPr>
        <p:spPr bwMode="auto">
          <a:xfrm>
            <a:off x="323850" y="1412875"/>
            <a:ext cx="5629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Times New Roman" pitchFamily="18" charset="0"/>
              </a:rPr>
              <a:t>公路为</a:t>
            </a:r>
            <a:r>
              <a:rPr lang="en-US" altLang="zh-CN" sz="2800" b="1" i="1">
                <a:latin typeface="Times New Roman" pitchFamily="18" charset="0"/>
              </a:rPr>
              <a:t>x</a:t>
            </a:r>
            <a:r>
              <a:rPr lang="zh-CN" altLang="en-US" sz="2800" b="1">
                <a:latin typeface="Times New Roman" pitchFamily="18" charset="0"/>
              </a:rPr>
              <a:t>轴</a:t>
            </a:r>
            <a:r>
              <a:rPr lang="en-US" altLang="zh-CN" sz="2800" b="1">
                <a:latin typeface="Times New Roman" pitchFamily="18" charset="0"/>
              </a:rPr>
              <a:t>, </a:t>
            </a:r>
            <a:r>
              <a:rPr lang="zh-CN" altLang="en-US" sz="2800" b="1">
                <a:latin typeface="Times New Roman" pitchFamily="18" charset="0"/>
              </a:rPr>
              <a:t>轴的正向指向车流方向</a:t>
            </a:r>
            <a:r>
              <a:rPr lang="en-US" altLang="zh-CN" sz="2800" b="1">
                <a:latin typeface="Times New Roman" pitchFamily="18" charset="0"/>
              </a:rPr>
              <a:t>.</a:t>
            </a:r>
          </a:p>
        </p:txBody>
      </p:sp>
      <p:graphicFrame>
        <p:nvGraphicFramePr>
          <p:cNvPr id="362502" name="Object 6"/>
          <p:cNvGraphicFramePr>
            <a:graphicFrameLocks/>
          </p:cNvGraphicFramePr>
          <p:nvPr/>
        </p:nvGraphicFramePr>
        <p:xfrm>
          <a:off x="323850" y="1989138"/>
          <a:ext cx="8296275" cy="1350962"/>
        </p:xfrm>
        <a:graphic>
          <a:graphicData uri="http://schemas.openxmlformats.org/presentationml/2006/ole">
            <mc:AlternateContent xmlns:mc="http://schemas.openxmlformats.org/markup-compatibility/2006">
              <mc:Choice xmlns:v="urn:schemas-microsoft-com:vml" Requires="v">
                <p:oleObj spid="_x0000_s362533" name="文档" r:id="rId3" imgW="8529117" imgH="1400810" progId="Word.Document.8">
                  <p:embed/>
                </p:oleObj>
              </mc:Choice>
              <mc:Fallback>
                <p:oleObj name="文档" r:id="rId3" imgW="8529117" imgH="1400810" progId="Word.Document.8">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989138"/>
                        <a:ext cx="8296275" cy="1350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2503" name="Object 7"/>
          <p:cNvGraphicFramePr>
            <a:graphicFrameLocks/>
          </p:cNvGraphicFramePr>
          <p:nvPr/>
        </p:nvGraphicFramePr>
        <p:xfrm>
          <a:off x="395288" y="3286125"/>
          <a:ext cx="8137525" cy="1338263"/>
        </p:xfrm>
        <a:graphic>
          <a:graphicData uri="http://schemas.openxmlformats.org/presentationml/2006/ole">
            <mc:AlternateContent xmlns:mc="http://schemas.openxmlformats.org/markup-compatibility/2006">
              <mc:Choice xmlns:v="urn:schemas-microsoft-com:vml" Requires="v">
                <p:oleObj spid="_x0000_s362534" name="文档" r:id="rId5" imgW="8633722" imgH="1414131" progId="Word.Document.8">
                  <p:embed/>
                </p:oleObj>
              </mc:Choice>
              <mc:Fallback>
                <p:oleObj name="文档" r:id="rId5" imgW="8633722" imgH="1414131" progId="Word.Document.8">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286125"/>
                        <a:ext cx="8137525" cy="1338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2504" name="Object 8"/>
          <p:cNvGraphicFramePr>
            <a:graphicFrameLocks/>
          </p:cNvGraphicFramePr>
          <p:nvPr/>
        </p:nvGraphicFramePr>
        <p:xfrm>
          <a:off x="323850" y="4725988"/>
          <a:ext cx="8653463" cy="1749425"/>
        </p:xfrm>
        <a:graphic>
          <a:graphicData uri="http://schemas.openxmlformats.org/presentationml/2006/ole">
            <mc:AlternateContent xmlns:mc="http://schemas.openxmlformats.org/markup-compatibility/2006">
              <mc:Choice xmlns:v="urn:schemas-microsoft-com:vml" Requires="v">
                <p:oleObj spid="_x0000_s362535" name="文档" r:id="rId7" imgW="8760381" imgH="1783144" progId="Word.Document.8">
                  <p:embed/>
                </p:oleObj>
              </mc:Choice>
              <mc:Fallback>
                <p:oleObj name="文档" r:id="rId7" imgW="8760381" imgH="1783144" progId="Word.Document.8">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4725988"/>
                        <a:ext cx="8653463" cy="174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2505" name="Text Box 9"/>
          <p:cNvSpPr txBox="1">
            <a:spLocks noChangeArrowheads="1"/>
          </p:cNvSpPr>
          <p:nvPr/>
        </p:nvSpPr>
        <p:spPr bwMode="auto">
          <a:xfrm>
            <a:off x="395288" y="765175"/>
            <a:ext cx="2325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latin typeface="Times New Roman" pitchFamily="18" charset="0"/>
              </a:rPr>
              <a:t>1. </a:t>
            </a:r>
            <a:r>
              <a:rPr lang="zh-CN" altLang="en-US" sz="2800" b="1">
                <a:latin typeface="Times New Roman" pitchFamily="18" charset="0"/>
              </a:rPr>
              <a:t>连续性假设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2505"/>
                                        </p:tgtEl>
                                        <p:attrNameLst>
                                          <p:attrName>style.visibility</p:attrName>
                                        </p:attrNameLst>
                                      </p:cBhvr>
                                      <p:to>
                                        <p:strVal val="visible"/>
                                      </p:to>
                                    </p:set>
                                    <p:animEffect transition="in" filter="wipe(left)">
                                      <p:cBhvr>
                                        <p:cTn id="7" dur="500"/>
                                        <p:tgtEl>
                                          <p:spTgt spid="3625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2501"/>
                                        </p:tgtEl>
                                        <p:attrNameLst>
                                          <p:attrName>style.visibility</p:attrName>
                                        </p:attrNameLst>
                                      </p:cBhvr>
                                      <p:to>
                                        <p:strVal val="visible"/>
                                      </p:to>
                                    </p:set>
                                    <p:animEffect transition="in" filter="wipe(left)">
                                      <p:cBhvr>
                                        <p:cTn id="12" dur="500"/>
                                        <p:tgtEl>
                                          <p:spTgt spid="3625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2502"/>
                                        </p:tgtEl>
                                        <p:attrNameLst>
                                          <p:attrName>style.visibility</p:attrName>
                                        </p:attrNameLst>
                                      </p:cBhvr>
                                      <p:to>
                                        <p:strVal val="visible"/>
                                      </p:to>
                                    </p:set>
                                    <p:animEffect transition="in" filter="wipe(left)">
                                      <p:cBhvr>
                                        <p:cTn id="17" dur="500"/>
                                        <p:tgtEl>
                                          <p:spTgt spid="3625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62503"/>
                                        </p:tgtEl>
                                        <p:attrNameLst>
                                          <p:attrName>style.visibility</p:attrName>
                                        </p:attrNameLst>
                                      </p:cBhvr>
                                      <p:to>
                                        <p:strVal val="visible"/>
                                      </p:to>
                                    </p:set>
                                    <p:animEffect transition="in" filter="wipe(left)">
                                      <p:cBhvr>
                                        <p:cTn id="22" dur="500"/>
                                        <p:tgtEl>
                                          <p:spTgt spid="3625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62504"/>
                                        </p:tgtEl>
                                        <p:attrNameLst>
                                          <p:attrName>style.visibility</p:attrName>
                                        </p:attrNameLst>
                                      </p:cBhvr>
                                      <p:to>
                                        <p:strVal val="visible"/>
                                      </p:to>
                                    </p:set>
                                    <p:animEffect transition="in" filter="wipe(left)">
                                      <p:cBhvr>
                                        <p:cTn id="27" dur="500"/>
                                        <p:tgtEl>
                                          <p:spTgt spid="362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1" grpId="0"/>
      <p:bldP spid="36250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4" name="Text Box 4"/>
          <p:cNvSpPr txBox="1">
            <a:spLocks noChangeArrowheads="1"/>
          </p:cNvSpPr>
          <p:nvPr/>
        </p:nvSpPr>
        <p:spPr bwMode="auto">
          <a:xfrm>
            <a:off x="250825" y="260350"/>
            <a:ext cx="2447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latin typeface="Times New Roman" pitchFamily="18" charset="0"/>
              </a:rPr>
              <a:t>2. </a:t>
            </a:r>
            <a:r>
              <a:rPr lang="zh-CN" altLang="en-US" sz="3200" b="1">
                <a:latin typeface="Times New Roman" pitchFamily="18" charset="0"/>
              </a:rPr>
              <a:t>守恒方程</a:t>
            </a:r>
          </a:p>
        </p:txBody>
      </p:sp>
      <p:sp>
        <p:nvSpPr>
          <p:cNvPr id="363525" name="Text Box 5"/>
          <p:cNvSpPr txBox="1">
            <a:spLocks noChangeArrowheads="1"/>
          </p:cNvSpPr>
          <p:nvPr/>
        </p:nvSpPr>
        <p:spPr bwMode="auto">
          <a:xfrm>
            <a:off x="179388" y="908050"/>
            <a:ext cx="87852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sz="2800" b="1">
                <a:latin typeface="Times New Roman" pitchFamily="18" charset="0"/>
              </a:rPr>
              <a:t>假定汽车行驶时不会出现超车情况</a:t>
            </a:r>
            <a:r>
              <a:rPr lang="en-US" altLang="zh-CN" sz="2800" b="1">
                <a:latin typeface="Times New Roman" pitchFamily="18" charset="0"/>
              </a:rPr>
              <a:t>,  </a:t>
            </a:r>
            <a:r>
              <a:rPr lang="zh-CN" altLang="en-US" sz="2800" b="1">
                <a:latin typeface="Times New Roman" pitchFamily="18" charset="0"/>
              </a:rPr>
              <a:t>公路上没有汽车从其它岔路进出</a:t>
            </a:r>
            <a:r>
              <a:rPr lang="en-US" altLang="zh-CN" sz="2800" b="1">
                <a:latin typeface="Times New Roman" pitchFamily="18" charset="0"/>
              </a:rPr>
              <a:t>. </a:t>
            </a:r>
            <a:r>
              <a:rPr lang="zh-CN" altLang="en-US" sz="2800" b="1">
                <a:solidFill>
                  <a:schemeClr val="accent2"/>
                </a:solidFill>
                <a:latin typeface="Times New Roman" pitchFamily="18" charset="0"/>
              </a:rPr>
              <a:t>汽车数量的增加率等于流入率减流出率</a:t>
            </a:r>
            <a:r>
              <a:rPr lang="en-US" altLang="zh-CN" sz="2800" b="1">
                <a:solidFill>
                  <a:schemeClr val="accent2"/>
                </a:solidFill>
                <a:latin typeface="Times New Roman" pitchFamily="18" charset="0"/>
              </a:rPr>
              <a:t>.</a:t>
            </a:r>
          </a:p>
        </p:txBody>
      </p:sp>
      <p:graphicFrame>
        <p:nvGraphicFramePr>
          <p:cNvPr id="363526" name="Object 6"/>
          <p:cNvGraphicFramePr>
            <a:graphicFrameLocks noChangeAspect="1"/>
          </p:cNvGraphicFramePr>
          <p:nvPr/>
        </p:nvGraphicFramePr>
        <p:xfrm>
          <a:off x="395288" y="2133600"/>
          <a:ext cx="8077200" cy="431800"/>
        </p:xfrm>
        <a:graphic>
          <a:graphicData uri="http://schemas.openxmlformats.org/presentationml/2006/ole">
            <mc:AlternateContent xmlns:mc="http://schemas.openxmlformats.org/markup-compatibility/2006">
              <mc:Choice xmlns:v="urn:schemas-microsoft-com:vml" Requires="v">
                <p:oleObj spid="_x0000_s363577" name="Equation" r:id="rId3" imgW="8076960" imgH="431640" progId="Equation.DSMT4">
                  <p:embed/>
                </p:oleObj>
              </mc:Choice>
              <mc:Fallback>
                <p:oleObj name="Equation" r:id="rId3" imgW="8076960" imgH="4316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133600"/>
                        <a:ext cx="8077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3527" name="Object 7"/>
          <p:cNvGraphicFramePr>
            <a:graphicFrameLocks noChangeAspect="1"/>
          </p:cNvGraphicFramePr>
          <p:nvPr/>
        </p:nvGraphicFramePr>
        <p:xfrm>
          <a:off x="468313" y="2781300"/>
          <a:ext cx="7620000" cy="749300"/>
        </p:xfrm>
        <a:graphic>
          <a:graphicData uri="http://schemas.openxmlformats.org/presentationml/2006/ole">
            <mc:AlternateContent xmlns:mc="http://schemas.openxmlformats.org/markup-compatibility/2006">
              <mc:Choice xmlns:v="urn:schemas-microsoft-com:vml" Requires="v">
                <p:oleObj spid="_x0000_s363578" name="Equation" r:id="rId5" imgW="7619760" imgH="749160" progId="Equation.DSMT4">
                  <p:embed/>
                </p:oleObj>
              </mc:Choice>
              <mc:Fallback>
                <p:oleObj name="Equation" r:id="rId5" imgW="7619760" imgH="74916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2781300"/>
                        <a:ext cx="76200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3528" name="Object 8"/>
          <p:cNvGraphicFramePr>
            <a:graphicFrameLocks noChangeAspect="1"/>
          </p:cNvGraphicFramePr>
          <p:nvPr/>
        </p:nvGraphicFramePr>
        <p:xfrm>
          <a:off x="1187450" y="3716338"/>
          <a:ext cx="6350000" cy="850900"/>
        </p:xfrm>
        <a:graphic>
          <a:graphicData uri="http://schemas.openxmlformats.org/presentationml/2006/ole">
            <mc:AlternateContent xmlns:mc="http://schemas.openxmlformats.org/markup-compatibility/2006">
              <mc:Choice xmlns:v="urn:schemas-microsoft-com:vml" Requires="v">
                <p:oleObj spid="_x0000_s363579" name="Equation" r:id="rId7" imgW="6349680" imgH="850680" progId="Equation.DSMT4">
                  <p:embed/>
                </p:oleObj>
              </mc:Choice>
              <mc:Fallback>
                <p:oleObj name="Equation" r:id="rId7" imgW="6349680" imgH="85068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3716338"/>
                        <a:ext cx="63500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3529" name="Object 9"/>
          <p:cNvGraphicFramePr>
            <a:graphicFrameLocks/>
          </p:cNvGraphicFramePr>
          <p:nvPr/>
        </p:nvGraphicFramePr>
        <p:xfrm>
          <a:off x="323850" y="4724400"/>
          <a:ext cx="4559300" cy="582613"/>
        </p:xfrm>
        <a:graphic>
          <a:graphicData uri="http://schemas.openxmlformats.org/presentationml/2006/ole">
            <mc:AlternateContent xmlns:mc="http://schemas.openxmlformats.org/markup-compatibility/2006">
              <mc:Choice xmlns:v="urn:schemas-microsoft-com:vml" Requires="v">
                <p:oleObj spid="_x0000_s363580" name="文档" r:id="rId9" imgW="4849617" imgH="615622" progId="Word.Document.8">
                  <p:embed/>
                </p:oleObj>
              </mc:Choice>
              <mc:Fallback>
                <p:oleObj name="文档" r:id="rId9" imgW="4849617" imgH="615622" progId="Word.Document.8">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4724400"/>
                        <a:ext cx="45593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3530" name="Object 10"/>
          <p:cNvGraphicFramePr>
            <a:graphicFrameLocks noChangeAspect="1"/>
          </p:cNvGraphicFramePr>
          <p:nvPr/>
        </p:nvGraphicFramePr>
        <p:xfrm>
          <a:off x="1979613" y="5445125"/>
          <a:ext cx="3263900" cy="850900"/>
        </p:xfrm>
        <a:graphic>
          <a:graphicData uri="http://schemas.openxmlformats.org/presentationml/2006/ole">
            <mc:AlternateContent xmlns:mc="http://schemas.openxmlformats.org/markup-compatibility/2006">
              <mc:Choice xmlns:v="urn:schemas-microsoft-com:vml" Requires="v">
                <p:oleObj spid="_x0000_s363581" name="Equation" r:id="rId11" imgW="3263760" imgH="850680" progId="Equation.DSMT4">
                  <p:embed/>
                </p:oleObj>
              </mc:Choice>
              <mc:Fallback>
                <p:oleObj name="Equation" r:id="rId11" imgW="3263760" imgH="85068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79613" y="5445125"/>
                        <a:ext cx="32639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3531" name="AutoShape 11"/>
          <p:cNvSpPr>
            <a:spLocks noChangeArrowheads="1"/>
          </p:cNvSpPr>
          <p:nvPr/>
        </p:nvSpPr>
        <p:spPr bwMode="auto">
          <a:xfrm>
            <a:off x="6300788" y="4941888"/>
            <a:ext cx="2303462" cy="792162"/>
          </a:xfrm>
          <a:prstGeom prst="wedgeRoundRectCallout">
            <a:avLst>
              <a:gd name="adj1" fmla="val -87421"/>
              <a:gd name="adj2" fmla="val 65028"/>
              <a:gd name="adj3" fmla="val 16667"/>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latin typeface="Times New Roman" pitchFamily="18" charset="0"/>
              </a:rPr>
              <a:t>称为</a:t>
            </a:r>
            <a:r>
              <a:rPr lang="zh-CN" altLang="en-US" sz="2000" b="1">
                <a:solidFill>
                  <a:schemeClr val="accent2"/>
                </a:solidFill>
                <a:latin typeface="Times New Roman" pitchFamily="18" charset="0"/>
              </a:rPr>
              <a:t>连续性方程</a:t>
            </a:r>
            <a:r>
              <a:rPr lang="zh-CN" altLang="en-US" sz="2000" b="1">
                <a:latin typeface="Times New Roman" pitchFamily="18" charset="0"/>
              </a:rPr>
              <a:t>或</a:t>
            </a:r>
            <a:r>
              <a:rPr lang="zh-CN" altLang="en-US" sz="2000" b="1">
                <a:solidFill>
                  <a:schemeClr val="accent2"/>
                </a:solidFill>
                <a:latin typeface="Times New Roman" pitchFamily="18" charset="0"/>
              </a:rPr>
              <a:t>守恒方程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3525"/>
                                        </p:tgtEl>
                                        <p:attrNameLst>
                                          <p:attrName>style.visibility</p:attrName>
                                        </p:attrNameLst>
                                      </p:cBhvr>
                                      <p:to>
                                        <p:strVal val="visible"/>
                                      </p:to>
                                    </p:set>
                                    <p:animEffect transition="in" filter="wipe(left)">
                                      <p:cBhvr>
                                        <p:cTn id="7" dur="500"/>
                                        <p:tgtEl>
                                          <p:spTgt spid="3635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63526"/>
                                        </p:tgtEl>
                                        <p:attrNameLst>
                                          <p:attrName>style.visibility</p:attrName>
                                        </p:attrNameLst>
                                      </p:cBhvr>
                                      <p:to>
                                        <p:strVal val="visible"/>
                                      </p:to>
                                    </p:set>
                                    <p:animEffect transition="in" filter="wipe(left)">
                                      <p:cBhvr>
                                        <p:cTn id="12" dur="500"/>
                                        <p:tgtEl>
                                          <p:spTgt spid="3635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3527"/>
                                        </p:tgtEl>
                                        <p:attrNameLst>
                                          <p:attrName>style.visibility</p:attrName>
                                        </p:attrNameLst>
                                      </p:cBhvr>
                                      <p:to>
                                        <p:strVal val="visible"/>
                                      </p:to>
                                    </p:set>
                                    <p:animEffect transition="in" filter="wipe(left)">
                                      <p:cBhvr>
                                        <p:cTn id="17" dur="500"/>
                                        <p:tgtEl>
                                          <p:spTgt spid="3635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63528"/>
                                        </p:tgtEl>
                                        <p:attrNameLst>
                                          <p:attrName>style.visibility</p:attrName>
                                        </p:attrNameLst>
                                      </p:cBhvr>
                                      <p:to>
                                        <p:strVal val="visible"/>
                                      </p:to>
                                    </p:set>
                                    <p:animEffect transition="in" filter="wipe(left)">
                                      <p:cBhvr>
                                        <p:cTn id="22" dur="500"/>
                                        <p:tgtEl>
                                          <p:spTgt spid="3635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63529"/>
                                        </p:tgtEl>
                                        <p:attrNameLst>
                                          <p:attrName>style.visibility</p:attrName>
                                        </p:attrNameLst>
                                      </p:cBhvr>
                                      <p:to>
                                        <p:strVal val="visible"/>
                                      </p:to>
                                    </p:set>
                                    <p:animEffect transition="in" filter="wipe(left)">
                                      <p:cBhvr>
                                        <p:cTn id="27" dur="500"/>
                                        <p:tgtEl>
                                          <p:spTgt spid="363529"/>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363530"/>
                                        </p:tgtEl>
                                        <p:attrNameLst>
                                          <p:attrName>style.visibility</p:attrName>
                                        </p:attrNameLst>
                                      </p:cBhvr>
                                      <p:to>
                                        <p:strVal val="visible"/>
                                      </p:to>
                                    </p:set>
                                    <p:animEffect transition="in" filter="wipe(left)">
                                      <p:cBhvr>
                                        <p:cTn id="31" dur="500"/>
                                        <p:tgtEl>
                                          <p:spTgt spid="36353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63531"/>
                                        </p:tgtEl>
                                        <p:attrNameLst>
                                          <p:attrName>style.visibility</p:attrName>
                                        </p:attrNameLst>
                                      </p:cBhvr>
                                      <p:to>
                                        <p:strVal val="visible"/>
                                      </p:to>
                                    </p:set>
                                    <p:animEffect transition="in" filter="wipe(up)">
                                      <p:cBhvr>
                                        <p:cTn id="36" dur="500"/>
                                        <p:tgtEl>
                                          <p:spTgt spid="363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5" grpId="0"/>
      <p:bldP spid="3635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0" name="Rectangle 18"/>
          <p:cNvSpPr>
            <a:spLocks noGrp="1" noChangeArrowheads="1"/>
          </p:cNvSpPr>
          <p:nvPr>
            <p:ph type="body" sz="half" idx="4294967295"/>
          </p:nvPr>
        </p:nvSpPr>
        <p:spPr>
          <a:xfrm>
            <a:off x="381000" y="1600200"/>
            <a:ext cx="8507413" cy="4525963"/>
          </a:xfrm>
          <a:noFill/>
          <a:ln/>
        </p:spPr>
        <p:txBody>
          <a:bodyPr/>
          <a:lstStyle/>
          <a:p>
            <a:r>
              <a:rPr lang="zh-CN" altLang="en-US" sz="2800" b="1">
                <a:latin typeface="Times New Roman" pitchFamily="18" charset="0"/>
              </a:rPr>
              <a:t>（</a:t>
            </a:r>
            <a:r>
              <a:rPr lang="en-US" altLang="zh-CN" sz="2800" b="1">
                <a:latin typeface="Times New Roman" pitchFamily="18" charset="0"/>
              </a:rPr>
              <a:t>1</a:t>
            </a:r>
            <a:r>
              <a:rPr lang="zh-CN" altLang="en-US" sz="2800" b="1">
                <a:latin typeface="Times New Roman" pitchFamily="18" charset="0"/>
              </a:rPr>
              <a:t>） 微分方程的平衡点</a:t>
            </a:r>
          </a:p>
          <a:p>
            <a:r>
              <a:rPr lang="zh-CN" altLang="en-US" sz="2800" b="1">
                <a:latin typeface="Times New Roman" pitchFamily="18" charset="0"/>
              </a:rPr>
              <a:t>    设有微分方程组（</a:t>
            </a:r>
            <a:r>
              <a:rPr lang="en-US" altLang="zh-CN" sz="2800" b="1">
                <a:latin typeface="Times New Roman" pitchFamily="18" charset="0"/>
              </a:rPr>
              <a:t>3.3</a:t>
            </a:r>
            <a:r>
              <a:rPr lang="zh-CN" altLang="en-US" sz="2800" b="1">
                <a:latin typeface="Times New Roman" pitchFamily="18" charset="0"/>
              </a:rPr>
              <a:t>），对于                                                                                                            </a:t>
            </a:r>
          </a:p>
          <a:p>
            <a:r>
              <a:rPr lang="zh-CN" altLang="en-US" sz="2800" b="1">
                <a:latin typeface="Times New Roman" pitchFamily="18" charset="0"/>
              </a:rPr>
              <a:t>              ，          在某个区域内连续，且满足解的存</a:t>
            </a:r>
          </a:p>
          <a:p>
            <a:r>
              <a:rPr lang="zh-CN" altLang="en-US" sz="2800" b="1">
                <a:latin typeface="Times New Roman" pitchFamily="18" charset="0"/>
              </a:rPr>
              <a:t>在唯一性条件。如果存在某个常数                使得                    </a:t>
            </a:r>
          </a:p>
          <a:p>
            <a:r>
              <a:rPr lang="zh-CN" altLang="en-US" sz="2800" b="1">
                <a:latin typeface="Times New Roman" pitchFamily="18" charset="0"/>
              </a:rPr>
              <a:t>                      则称点      为方程组（</a:t>
            </a:r>
            <a:r>
              <a:rPr lang="en-US" altLang="zh-CN" sz="2800" b="1">
                <a:latin typeface="Times New Roman" pitchFamily="18" charset="0"/>
              </a:rPr>
              <a:t>3.3</a:t>
            </a:r>
            <a:r>
              <a:rPr lang="zh-CN" altLang="en-US" sz="2800" b="1">
                <a:latin typeface="Times New Roman" pitchFamily="18" charset="0"/>
              </a:rPr>
              <a:t>）的平衡点</a:t>
            </a:r>
          </a:p>
          <a:p>
            <a:r>
              <a:rPr lang="zh-CN" altLang="en-US" sz="2800" b="1">
                <a:latin typeface="Times New Roman" pitchFamily="18" charset="0"/>
              </a:rPr>
              <a:t>（或奇点），且称            为方程组的平凡解（或</a:t>
            </a:r>
          </a:p>
          <a:p>
            <a:r>
              <a:rPr lang="zh-CN" altLang="en-US" sz="2800" b="1">
                <a:latin typeface="Times New Roman" pitchFamily="18" charset="0"/>
              </a:rPr>
              <a:t>奇解）。</a:t>
            </a:r>
          </a:p>
        </p:txBody>
      </p:sp>
      <p:graphicFrame>
        <p:nvGraphicFramePr>
          <p:cNvPr id="13331" name="Object 19"/>
          <p:cNvGraphicFramePr>
            <a:graphicFrameLocks noChangeAspect="1"/>
          </p:cNvGraphicFramePr>
          <p:nvPr/>
        </p:nvGraphicFramePr>
        <p:xfrm>
          <a:off x="6019800" y="2133600"/>
          <a:ext cx="2952750" cy="501650"/>
        </p:xfrm>
        <a:graphic>
          <a:graphicData uri="http://schemas.openxmlformats.org/presentationml/2006/ole">
            <mc:AlternateContent xmlns:mc="http://schemas.openxmlformats.org/markup-compatibility/2006">
              <mc:Choice xmlns:v="urn:schemas-microsoft-com:vml" Requires="v">
                <p:oleObj spid="_x0000_s13405" name="公式" r:id="rId3" imgW="1422360" imgH="241200" progId="Equation.3">
                  <p:embed/>
                </p:oleObj>
              </mc:Choice>
              <mc:Fallback>
                <p:oleObj name="公式" r:id="rId3" imgW="1422360" imgH="2412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133600"/>
                        <a:ext cx="29527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2" name="Object 20"/>
          <p:cNvGraphicFramePr>
            <a:graphicFrameLocks noChangeAspect="1"/>
          </p:cNvGraphicFramePr>
          <p:nvPr/>
        </p:nvGraphicFramePr>
        <p:xfrm>
          <a:off x="762000" y="2590800"/>
          <a:ext cx="1298575" cy="495300"/>
        </p:xfrm>
        <a:graphic>
          <a:graphicData uri="http://schemas.openxmlformats.org/presentationml/2006/ole">
            <mc:AlternateContent xmlns:mc="http://schemas.openxmlformats.org/markup-compatibility/2006">
              <mc:Choice xmlns:v="urn:schemas-microsoft-com:vml" Requires="v">
                <p:oleObj spid="_x0000_s13406" name="公式" r:id="rId5" imgW="533160" imgH="203040" progId="Equation.3">
                  <p:embed/>
                </p:oleObj>
              </mc:Choice>
              <mc:Fallback>
                <p:oleObj name="公式" r:id="rId5" imgW="533160" imgH="20304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590800"/>
                        <a:ext cx="1298575"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3" name="Object 21"/>
          <p:cNvGraphicFramePr>
            <a:graphicFrameLocks noChangeAspect="1"/>
          </p:cNvGraphicFramePr>
          <p:nvPr/>
        </p:nvGraphicFramePr>
        <p:xfrm>
          <a:off x="2195513" y="2636838"/>
          <a:ext cx="1008062" cy="460375"/>
        </p:xfrm>
        <a:graphic>
          <a:graphicData uri="http://schemas.openxmlformats.org/presentationml/2006/ole">
            <mc:AlternateContent xmlns:mc="http://schemas.openxmlformats.org/markup-compatibility/2006">
              <mc:Choice xmlns:v="urn:schemas-microsoft-com:vml" Requires="v">
                <p:oleObj spid="_x0000_s13407" name="公式" r:id="rId7" imgW="444240" imgH="203040" progId="Equation.3">
                  <p:embed/>
                </p:oleObj>
              </mc:Choice>
              <mc:Fallback>
                <p:oleObj name="公式" r:id="rId7" imgW="444240" imgH="20304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2636838"/>
                        <a:ext cx="1008062"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4" name="Object 22"/>
          <p:cNvGraphicFramePr>
            <a:graphicFrameLocks noChangeAspect="1"/>
          </p:cNvGraphicFramePr>
          <p:nvPr/>
        </p:nvGraphicFramePr>
        <p:xfrm>
          <a:off x="6477000" y="3124200"/>
          <a:ext cx="962025" cy="482600"/>
        </p:xfrm>
        <a:graphic>
          <a:graphicData uri="http://schemas.openxmlformats.org/presentationml/2006/ole">
            <mc:AlternateContent xmlns:mc="http://schemas.openxmlformats.org/markup-compatibility/2006">
              <mc:Choice xmlns:v="urn:schemas-microsoft-com:vml" Requires="v">
                <p:oleObj spid="_x0000_s13408" name="公式" r:id="rId9" imgW="482400" imgH="241200" progId="Equation.3">
                  <p:embed/>
                </p:oleObj>
              </mc:Choice>
              <mc:Fallback>
                <p:oleObj name="公式" r:id="rId9" imgW="482400" imgH="24120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3124200"/>
                        <a:ext cx="96202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5" name="Object 23"/>
          <p:cNvGraphicFramePr>
            <a:graphicFrameLocks noChangeAspect="1"/>
          </p:cNvGraphicFramePr>
          <p:nvPr/>
        </p:nvGraphicFramePr>
        <p:xfrm>
          <a:off x="842963" y="3644900"/>
          <a:ext cx="1641475" cy="517525"/>
        </p:xfrm>
        <a:graphic>
          <a:graphicData uri="http://schemas.openxmlformats.org/presentationml/2006/ole">
            <mc:AlternateContent xmlns:mc="http://schemas.openxmlformats.org/markup-compatibility/2006">
              <mc:Choice xmlns:v="urn:schemas-microsoft-com:vml" Requires="v">
                <p:oleObj spid="_x0000_s13409" name="公式" r:id="rId11" imgW="723600" imgH="228600" progId="Equation.3">
                  <p:embed/>
                </p:oleObj>
              </mc:Choice>
              <mc:Fallback>
                <p:oleObj name="公式" r:id="rId11" imgW="723600" imgH="228600" progId="Equation.3">
                  <p:embed/>
                  <p:pic>
                    <p:nvPicPr>
                      <p:cNvPr id="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2963" y="3644900"/>
                        <a:ext cx="16414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6" name="Object 24"/>
          <p:cNvGraphicFramePr>
            <a:graphicFrameLocks noChangeAspect="1"/>
          </p:cNvGraphicFramePr>
          <p:nvPr/>
        </p:nvGraphicFramePr>
        <p:xfrm>
          <a:off x="3890963" y="3605213"/>
          <a:ext cx="393700" cy="544512"/>
        </p:xfrm>
        <a:graphic>
          <a:graphicData uri="http://schemas.openxmlformats.org/presentationml/2006/ole">
            <mc:AlternateContent xmlns:mc="http://schemas.openxmlformats.org/markup-compatibility/2006">
              <mc:Choice xmlns:v="urn:schemas-microsoft-com:vml" Requires="v">
                <p:oleObj spid="_x0000_s13410" name="公式" r:id="rId13" imgW="164880" imgH="228600" progId="Equation.3">
                  <p:embed/>
                </p:oleObj>
              </mc:Choice>
              <mc:Fallback>
                <p:oleObj name="公式" r:id="rId13" imgW="164880" imgH="228600" progId="Equation.3">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90963" y="3605213"/>
                        <a:ext cx="393700"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7" name="Object 25"/>
          <p:cNvGraphicFramePr>
            <a:graphicFrameLocks noChangeAspect="1"/>
          </p:cNvGraphicFramePr>
          <p:nvPr/>
        </p:nvGraphicFramePr>
        <p:xfrm>
          <a:off x="3657600" y="4114800"/>
          <a:ext cx="1152525" cy="669925"/>
        </p:xfrm>
        <a:graphic>
          <a:graphicData uri="http://schemas.openxmlformats.org/presentationml/2006/ole">
            <mc:AlternateContent xmlns:mc="http://schemas.openxmlformats.org/markup-compatibility/2006">
              <mc:Choice xmlns:v="urn:schemas-microsoft-com:vml" Requires="v">
                <p:oleObj spid="_x0000_s13411" name="公式" r:id="rId15" imgW="393480" imgH="228600" progId="Equation.3">
                  <p:embed/>
                </p:oleObj>
              </mc:Choice>
              <mc:Fallback>
                <p:oleObj name="公式" r:id="rId15" imgW="393480" imgH="228600"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7600" y="4114800"/>
                        <a:ext cx="1152525"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8" name="Rectangle 26"/>
          <p:cNvSpPr>
            <a:spLocks noChangeArrowheads="1"/>
          </p:cNvSpPr>
          <p:nvPr/>
        </p:nvSpPr>
        <p:spPr bwMode="auto">
          <a:xfrm>
            <a:off x="1066800" y="533400"/>
            <a:ext cx="586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600" b="1">
                <a:solidFill>
                  <a:srgbClr val="FF0000"/>
                </a:solidFill>
              </a:rPr>
              <a:t>微分方程的平衡点及稳定性</a:t>
            </a:r>
          </a:p>
        </p:txBody>
      </p:sp>
      <p:pic>
        <p:nvPicPr>
          <p:cNvPr id="13339" name="Picture 8" descr="buct校徽"/>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543800" y="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4548" name="Object 4"/>
          <p:cNvGraphicFramePr>
            <a:graphicFrameLocks/>
          </p:cNvGraphicFramePr>
          <p:nvPr/>
        </p:nvGraphicFramePr>
        <p:xfrm>
          <a:off x="238125" y="225425"/>
          <a:ext cx="7832725" cy="622300"/>
        </p:xfrm>
        <a:graphic>
          <a:graphicData uri="http://schemas.openxmlformats.org/presentationml/2006/ole">
            <mc:AlternateContent xmlns:mc="http://schemas.openxmlformats.org/markup-compatibility/2006">
              <mc:Choice xmlns:v="urn:schemas-microsoft-com:vml" Requires="v">
                <p:oleObj spid="_x0000_s364590" name="文档" r:id="rId3" imgW="8063437" imgH="638663" progId="Word.Document.8">
                  <p:embed/>
                </p:oleObj>
              </mc:Choice>
              <mc:Fallback>
                <p:oleObj name="文档" r:id="rId3" imgW="8063437" imgH="638663" progId="Word.Document.8">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225425"/>
                        <a:ext cx="7832725"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4549" name="Object 5"/>
          <p:cNvGraphicFramePr>
            <a:graphicFrameLocks noChangeAspect="1"/>
          </p:cNvGraphicFramePr>
          <p:nvPr/>
        </p:nvGraphicFramePr>
        <p:xfrm>
          <a:off x="2700338" y="1196975"/>
          <a:ext cx="3238500" cy="393700"/>
        </p:xfrm>
        <a:graphic>
          <a:graphicData uri="http://schemas.openxmlformats.org/presentationml/2006/ole">
            <mc:AlternateContent xmlns:mc="http://schemas.openxmlformats.org/markup-compatibility/2006">
              <mc:Choice xmlns:v="urn:schemas-microsoft-com:vml" Requires="v">
                <p:oleObj spid="_x0000_s364591" name="Equation" r:id="rId5" imgW="3238200" imgH="393480" progId="Equation.DSMT4">
                  <p:embed/>
                </p:oleObj>
              </mc:Choice>
              <mc:Fallback>
                <p:oleObj name="Equation" r:id="rId5" imgW="3238200" imgH="3934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1196975"/>
                        <a:ext cx="3238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4550" name="Text Box 6"/>
          <p:cNvSpPr txBox="1">
            <a:spLocks noChangeArrowheads="1"/>
          </p:cNvSpPr>
          <p:nvPr/>
        </p:nvSpPr>
        <p:spPr bwMode="auto">
          <a:xfrm>
            <a:off x="179388" y="1989138"/>
            <a:ext cx="8785225"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2400" b="1">
                <a:latin typeface="Times New Roman" pitchFamily="18" charset="0"/>
              </a:rPr>
              <a:t>        </a:t>
            </a:r>
            <a:r>
              <a:rPr lang="zh-CN" altLang="en-US" sz="2800" b="1">
                <a:latin typeface="Times New Roman" pitchFamily="18" charset="0"/>
              </a:rPr>
              <a:t>假定</a:t>
            </a:r>
            <a:r>
              <a:rPr lang="en-US" altLang="zh-CN" sz="2800" b="1">
                <a:latin typeface="Times New Roman" pitchFamily="18" charset="0"/>
              </a:rPr>
              <a:t>:</a:t>
            </a:r>
            <a:r>
              <a:rPr lang="zh-CN" altLang="en-US" sz="2800" b="1">
                <a:latin typeface="Times New Roman" pitchFamily="18" charset="0"/>
              </a:rPr>
              <a:t>车速只取决于车流密度</a:t>
            </a:r>
            <a:r>
              <a:rPr lang="en-US" altLang="zh-CN" sz="2800" b="1">
                <a:latin typeface="Times New Roman" pitchFamily="18" charset="0"/>
              </a:rPr>
              <a:t>, </a:t>
            </a:r>
            <a:r>
              <a:rPr lang="zh-CN" altLang="en-US" sz="2800" b="1">
                <a:latin typeface="Times New Roman" pitchFamily="18" charset="0"/>
              </a:rPr>
              <a:t>且当路上没有或有很少其它车辆时</a:t>
            </a:r>
            <a:r>
              <a:rPr lang="en-US" altLang="zh-CN" sz="2800" b="1">
                <a:latin typeface="Times New Roman" pitchFamily="18" charset="0"/>
              </a:rPr>
              <a:t>, </a:t>
            </a:r>
            <a:r>
              <a:rPr lang="zh-CN" altLang="en-US" sz="2800" b="1">
                <a:latin typeface="Times New Roman" pitchFamily="18" charset="0"/>
              </a:rPr>
              <a:t>车速达到最快</a:t>
            </a:r>
            <a:r>
              <a:rPr lang="en-US" altLang="zh-CN" sz="2800" b="1" i="1">
                <a:latin typeface="Times New Roman" pitchFamily="18" charset="0"/>
              </a:rPr>
              <a:t>v</a:t>
            </a:r>
            <a:r>
              <a:rPr lang="en-US" altLang="zh-CN" sz="2800" b="1" i="1" baseline="-25000">
                <a:latin typeface="Times New Roman" pitchFamily="18" charset="0"/>
              </a:rPr>
              <a:t>m</a:t>
            </a:r>
            <a:r>
              <a:rPr lang="en-US" altLang="zh-CN" sz="2800" b="1">
                <a:latin typeface="Times New Roman" pitchFamily="18" charset="0"/>
              </a:rPr>
              <a:t>,  </a:t>
            </a:r>
            <a:r>
              <a:rPr lang="zh-CN" altLang="en-US" sz="2800" b="1">
                <a:latin typeface="Times New Roman" pitchFamily="18" charset="0"/>
              </a:rPr>
              <a:t>密度增加</a:t>
            </a:r>
            <a:r>
              <a:rPr lang="en-US" altLang="zh-CN" sz="2800" b="1">
                <a:latin typeface="Times New Roman" pitchFamily="18" charset="0"/>
              </a:rPr>
              <a:t>, </a:t>
            </a:r>
            <a:r>
              <a:rPr lang="zh-CN" altLang="en-US" sz="2800" b="1">
                <a:latin typeface="Times New Roman" pitchFamily="18" charset="0"/>
              </a:rPr>
              <a:t>车速减小</a:t>
            </a:r>
            <a:r>
              <a:rPr lang="en-US" altLang="zh-CN" sz="2800" b="1">
                <a:latin typeface="Times New Roman" pitchFamily="18" charset="0"/>
              </a:rPr>
              <a:t>,</a:t>
            </a:r>
            <a:r>
              <a:rPr lang="zh-CN" altLang="en-US" sz="2800" b="1">
                <a:latin typeface="Times New Roman" pitchFamily="18" charset="0"/>
              </a:rPr>
              <a:t>车流达到最大密度</a:t>
            </a:r>
            <a:r>
              <a:rPr lang="zh-CN" altLang="en-US" sz="2800" b="1" i="1">
                <a:latin typeface="Times New Roman" pitchFamily="18" charset="0"/>
                <a:sym typeface="Symbol" pitchFamily="18" charset="2"/>
              </a:rPr>
              <a:t></a:t>
            </a:r>
            <a:r>
              <a:rPr lang="en-US" altLang="zh-CN" sz="2800" b="1" i="1" baseline="-25000">
                <a:latin typeface="Times New Roman" pitchFamily="18" charset="0"/>
              </a:rPr>
              <a:t>m</a:t>
            </a:r>
            <a:r>
              <a:rPr lang="zh-CN" altLang="en-US" sz="2800" b="1">
                <a:latin typeface="Times New Roman" pitchFamily="18" charset="0"/>
              </a:rPr>
              <a:t>时</a:t>
            </a:r>
            <a:r>
              <a:rPr lang="en-US" altLang="zh-CN" sz="2800" b="1">
                <a:latin typeface="Times New Roman" pitchFamily="18" charset="0"/>
              </a:rPr>
              <a:t>,  </a:t>
            </a:r>
            <a:r>
              <a:rPr lang="zh-CN" altLang="en-US" sz="2800" b="1">
                <a:latin typeface="Times New Roman" pitchFamily="18" charset="0"/>
              </a:rPr>
              <a:t>车速为零</a:t>
            </a:r>
            <a:r>
              <a:rPr lang="en-US" altLang="zh-CN" sz="2800" b="1">
                <a:latin typeface="Times New Roman" pitchFamily="18" charset="0"/>
              </a:rPr>
              <a:t>.   </a:t>
            </a:r>
            <a:r>
              <a:rPr lang="zh-CN" altLang="en-US" sz="2800" b="1">
                <a:latin typeface="Times New Roman" pitchFamily="18" charset="0"/>
              </a:rPr>
              <a:t>即</a:t>
            </a:r>
          </a:p>
        </p:txBody>
      </p:sp>
      <p:graphicFrame>
        <p:nvGraphicFramePr>
          <p:cNvPr id="364551" name="Object 7"/>
          <p:cNvGraphicFramePr>
            <a:graphicFrameLocks noChangeAspect="1"/>
          </p:cNvGraphicFramePr>
          <p:nvPr/>
        </p:nvGraphicFramePr>
        <p:xfrm>
          <a:off x="3276600" y="3644900"/>
          <a:ext cx="2197100" cy="952500"/>
        </p:xfrm>
        <a:graphic>
          <a:graphicData uri="http://schemas.openxmlformats.org/presentationml/2006/ole">
            <mc:AlternateContent xmlns:mc="http://schemas.openxmlformats.org/markup-compatibility/2006">
              <mc:Choice xmlns:v="urn:schemas-microsoft-com:vml" Requires="v">
                <p:oleObj spid="_x0000_s364592" name="Equation" r:id="rId7" imgW="2197080" imgH="952200" progId="Equation.DSMT4">
                  <p:embed/>
                </p:oleObj>
              </mc:Choice>
              <mc:Fallback>
                <p:oleObj name="Equation" r:id="rId7" imgW="2197080" imgH="9522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3644900"/>
                        <a:ext cx="21971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4552" name="Object 8"/>
          <p:cNvGraphicFramePr>
            <a:graphicFrameLocks noChangeAspect="1"/>
          </p:cNvGraphicFramePr>
          <p:nvPr/>
        </p:nvGraphicFramePr>
        <p:xfrm>
          <a:off x="2843213" y="5084763"/>
          <a:ext cx="3352800" cy="990600"/>
        </p:xfrm>
        <a:graphic>
          <a:graphicData uri="http://schemas.openxmlformats.org/presentationml/2006/ole">
            <mc:AlternateContent xmlns:mc="http://schemas.openxmlformats.org/markup-compatibility/2006">
              <mc:Choice xmlns:v="urn:schemas-microsoft-com:vml" Requires="v">
                <p:oleObj spid="_x0000_s364593" name="Equation" r:id="rId9" imgW="3352680" imgH="990360" progId="Equation.DSMT4">
                  <p:embed/>
                </p:oleObj>
              </mc:Choice>
              <mc:Fallback>
                <p:oleObj name="Equation" r:id="rId9" imgW="3352680" imgH="99036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213" y="5084763"/>
                        <a:ext cx="33528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4553" name="Rectangle 9"/>
          <p:cNvSpPr>
            <a:spLocks noChangeArrowheads="1"/>
          </p:cNvSpPr>
          <p:nvPr/>
        </p:nvSpPr>
        <p:spPr bwMode="auto">
          <a:xfrm>
            <a:off x="395288" y="4581525"/>
            <a:ext cx="3228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accent2"/>
                </a:solidFill>
                <a:latin typeface="Times New Roman" pitchFamily="18" charset="0"/>
              </a:rPr>
              <a:t>得</a:t>
            </a:r>
            <a:r>
              <a:rPr lang="en-US" altLang="zh-CN" sz="2800" b="1">
                <a:solidFill>
                  <a:schemeClr val="accent2"/>
                </a:solidFill>
                <a:latin typeface="Times New Roman" pitchFamily="18" charset="0"/>
              </a:rPr>
              <a:t>Greenshields</a:t>
            </a:r>
            <a:r>
              <a:rPr lang="zh-CN" altLang="en-US" sz="2800" b="1">
                <a:solidFill>
                  <a:schemeClr val="accent2"/>
                </a:solidFill>
                <a:latin typeface="Times New Roman" pitchFamily="18" charset="0"/>
              </a:rPr>
              <a:t>模型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4549"/>
                                        </p:tgtEl>
                                        <p:attrNameLst>
                                          <p:attrName>style.visibility</p:attrName>
                                        </p:attrNameLst>
                                      </p:cBhvr>
                                      <p:to>
                                        <p:strVal val="visible"/>
                                      </p:to>
                                    </p:set>
                                    <p:animEffect transition="in" filter="wipe(left)">
                                      <p:cBhvr>
                                        <p:cTn id="7" dur="500"/>
                                        <p:tgtEl>
                                          <p:spTgt spid="3645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4550"/>
                                        </p:tgtEl>
                                        <p:attrNameLst>
                                          <p:attrName>style.visibility</p:attrName>
                                        </p:attrNameLst>
                                      </p:cBhvr>
                                      <p:to>
                                        <p:strVal val="visible"/>
                                      </p:to>
                                    </p:set>
                                    <p:animEffect transition="in" filter="wipe(left)">
                                      <p:cBhvr>
                                        <p:cTn id="12" dur="500"/>
                                        <p:tgtEl>
                                          <p:spTgt spid="3645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4551"/>
                                        </p:tgtEl>
                                        <p:attrNameLst>
                                          <p:attrName>style.visibility</p:attrName>
                                        </p:attrNameLst>
                                      </p:cBhvr>
                                      <p:to>
                                        <p:strVal val="visible"/>
                                      </p:to>
                                    </p:set>
                                    <p:animEffect transition="in" filter="wipe(left)">
                                      <p:cBhvr>
                                        <p:cTn id="17" dur="500"/>
                                        <p:tgtEl>
                                          <p:spTgt spid="3645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4553"/>
                                        </p:tgtEl>
                                        <p:attrNameLst>
                                          <p:attrName>style.visibility</p:attrName>
                                        </p:attrNameLst>
                                      </p:cBhvr>
                                      <p:to>
                                        <p:strVal val="visible"/>
                                      </p:to>
                                    </p:set>
                                    <p:animEffect transition="in" filter="wipe(left)">
                                      <p:cBhvr>
                                        <p:cTn id="22" dur="500"/>
                                        <p:tgtEl>
                                          <p:spTgt spid="364553"/>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364552"/>
                                        </p:tgtEl>
                                        <p:attrNameLst>
                                          <p:attrName>style.visibility</p:attrName>
                                        </p:attrNameLst>
                                      </p:cBhvr>
                                      <p:to>
                                        <p:strVal val="visible"/>
                                      </p:to>
                                    </p:set>
                                    <p:animEffect transition="in" filter="wipe(left)">
                                      <p:cBhvr>
                                        <p:cTn id="26" dur="500"/>
                                        <p:tgtEl>
                                          <p:spTgt spid="364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0" grpId="0"/>
      <p:bldP spid="36455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2" name="Text Box 4"/>
          <p:cNvSpPr txBox="1">
            <a:spLocks noChangeArrowheads="1"/>
          </p:cNvSpPr>
          <p:nvPr/>
        </p:nvSpPr>
        <p:spPr bwMode="auto">
          <a:xfrm>
            <a:off x="323850" y="333375"/>
            <a:ext cx="2446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Times New Roman" pitchFamily="18" charset="0"/>
              </a:rPr>
              <a:t>守恒方程化为</a:t>
            </a:r>
            <a:r>
              <a:rPr lang="en-US" altLang="zh-CN" sz="2800" b="1">
                <a:latin typeface="Times New Roman" pitchFamily="18" charset="0"/>
              </a:rPr>
              <a:t>:</a:t>
            </a:r>
          </a:p>
        </p:txBody>
      </p:sp>
      <p:graphicFrame>
        <p:nvGraphicFramePr>
          <p:cNvPr id="365573" name="Object 5"/>
          <p:cNvGraphicFramePr>
            <a:graphicFrameLocks noChangeAspect="1"/>
          </p:cNvGraphicFramePr>
          <p:nvPr/>
        </p:nvGraphicFramePr>
        <p:xfrm>
          <a:off x="3203575" y="260350"/>
          <a:ext cx="4076700" cy="850900"/>
        </p:xfrm>
        <a:graphic>
          <a:graphicData uri="http://schemas.openxmlformats.org/presentationml/2006/ole">
            <mc:AlternateContent xmlns:mc="http://schemas.openxmlformats.org/markup-compatibility/2006">
              <mc:Choice xmlns:v="urn:schemas-microsoft-com:vml" Requires="v">
                <p:oleObj spid="_x0000_s365614" name="Equation" r:id="rId3" imgW="4076640" imgH="850680" progId="Equation.DSMT4">
                  <p:embed/>
                </p:oleObj>
              </mc:Choice>
              <mc:Fallback>
                <p:oleObj name="Equation" r:id="rId3" imgW="4076640" imgH="85068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60350"/>
                        <a:ext cx="40767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5574" name="Object 6"/>
          <p:cNvGraphicFramePr>
            <a:graphicFrameLocks noChangeAspect="1"/>
          </p:cNvGraphicFramePr>
          <p:nvPr/>
        </p:nvGraphicFramePr>
        <p:xfrm>
          <a:off x="468313" y="1412875"/>
          <a:ext cx="4876800" cy="952500"/>
        </p:xfrm>
        <a:graphic>
          <a:graphicData uri="http://schemas.openxmlformats.org/presentationml/2006/ole">
            <mc:AlternateContent xmlns:mc="http://schemas.openxmlformats.org/markup-compatibility/2006">
              <mc:Choice xmlns:v="urn:schemas-microsoft-com:vml" Requires="v">
                <p:oleObj spid="_x0000_s365615" name="Equation" r:id="rId5" imgW="4876560" imgH="952200" progId="Equation.DSMT4">
                  <p:embed/>
                </p:oleObj>
              </mc:Choice>
              <mc:Fallback>
                <p:oleObj name="Equation" r:id="rId5" imgW="4876560" imgH="952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1412875"/>
                        <a:ext cx="48768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5575" name="Text Box 7"/>
          <p:cNvSpPr txBox="1">
            <a:spLocks noChangeArrowheads="1"/>
          </p:cNvSpPr>
          <p:nvPr/>
        </p:nvSpPr>
        <p:spPr bwMode="auto">
          <a:xfrm>
            <a:off x="395288" y="2781300"/>
            <a:ext cx="4967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latin typeface="Times New Roman" pitchFamily="18" charset="0"/>
              </a:rPr>
              <a:t>一阶拟线性方程初值问题</a:t>
            </a:r>
          </a:p>
        </p:txBody>
      </p:sp>
      <p:graphicFrame>
        <p:nvGraphicFramePr>
          <p:cNvPr id="365576" name="Object 8"/>
          <p:cNvGraphicFramePr>
            <a:graphicFrameLocks noChangeAspect="1"/>
          </p:cNvGraphicFramePr>
          <p:nvPr/>
        </p:nvGraphicFramePr>
        <p:xfrm>
          <a:off x="2339975" y="3429000"/>
          <a:ext cx="4279900" cy="1460500"/>
        </p:xfrm>
        <a:graphic>
          <a:graphicData uri="http://schemas.openxmlformats.org/presentationml/2006/ole">
            <mc:AlternateContent xmlns:mc="http://schemas.openxmlformats.org/markup-compatibility/2006">
              <mc:Choice xmlns:v="urn:schemas-microsoft-com:vml" Requires="v">
                <p:oleObj spid="_x0000_s365616" name="Equation" r:id="rId7" imgW="4279680" imgH="1460160" progId="Equation.DSMT4">
                  <p:embed/>
                </p:oleObj>
              </mc:Choice>
              <mc:Fallback>
                <p:oleObj name="Equation" r:id="rId7" imgW="4279680" imgH="146016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3429000"/>
                        <a:ext cx="4279900" cy="146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5577" name="Object 9"/>
          <p:cNvGraphicFramePr>
            <a:graphicFrameLocks noChangeAspect="1"/>
          </p:cNvGraphicFramePr>
          <p:nvPr/>
        </p:nvGraphicFramePr>
        <p:xfrm>
          <a:off x="1763713" y="5300663"/>
          <a:ext cx="3937000" cy="431800"/>
        </p:xfrm>
        <a:graphic>
          <a:graphicData uri="http://schemas.openxmlformats.org/presentationml/2006/ole">
            <mc:AlternateContent xmlns:mc="http://schemas.openxmlformats.org/markup-compatibility/2006">
              <mc:Choice xmlns:v="urn:schemas-microsoft-com:vml" Requires="v">
                <p:oleObj spid="_x0000_s365617" name="Equation" r:id="rId9" imgW="3936960" imgH="431640" progId="Equation.DSMT4">
                  <p:embed/>
                </p:oleObj>
              </mc:Choice>
              <mc:Fallback>
                <p:oleObj name="Equation" r:id="rId9" imgW="3936960" imgH="43164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5300663"/>
                        <a:ext cx="3937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5573"/>
                                        </p:tgtEl>
                                        <p:attrNameLst>
                                          <p:attrName>style.visibility</p:attrName>
                                        </p:attrNameLst>
                                      </p:cBhvr>
                                      <p:to>
                                        <p:strVal val="visible"/>
                                      </p:to>
                                    </p:set>
                                    <p:animEffect transition="in" filter="wipe(left)">
                                      <p:cBhvr>
                                        <p:cTn id="7" dur="500"/>
                                        <p:tgtEl>
                                          <p:spTgt spid="3655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65574"/>
                                        </p:tgtEl>
                                        <p:attrNameLst>
                                          <p:attrName>style.visibility</p:attrName>
                                        </p:attrNameLst>
                                      </p:cBhvr>
                                      <p:to>
                                        <p:strVal val="visible"/>
                                      </p:to>
                                    </p:set>
                                    <p:animEffect transition="in" filter="wipe(left)">
                                      <p:cBhvr>
                                        <p:cTn id="12" dur="500"/>
                                        <p:tgtEl>
                                          <p:spTgt spid="3655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5575"/>
                                        </p:tgtEl>
                                        <p:attrNameLst>
                                          <p:attrName>style.visibility</p:attrName>
                                        </p:attrNameLst>
                                      </p:cBhvr>
                                      <p:to>
                                        <p:strVal val="visible"/>
                                      </p:to>
                                    </p:set>
                                    <p:animEffect transition="in" filter="wipe(left)">
                                      <p:cBhvr>
                                        <p:cTn id="17" dur="500"/>
                                        <p:tgtEl>
                                          <p:spTgt spid="3655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65576"/>
                                        </p:tgtEl>
                                        <p:attrNameLst>
                                          <p:attrName>style.visibility</p:attrName>
                                        </p:attrNameLst>
                                      </p:cBhvr>
                                      <p:to>
                                        <p:strVal val="visible"/>
                                      </p:to>
                                    </p:set>
                                    <p:animEffect transition="in" filter="wipe(left)">
                                      <p:cBhvr>
                                        <p:cTn id="22" dur="500"/>
                                        <p:tgtEl>
                                          <p:spTgt spid="3655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65577"/>
                                        </p:tgtEl>
                                        <p:attrNameLst>
                                          <p:attrName>style.visibility</p:attrName>
                                        </p:attrNameLst>
                                      </p:cBhvr>
                                      <p:to>
                                        <p:strVal val="visible"/>
                                      </p:to>
                                    </p:set>
                                    <p:animEffect transition="in" filter="wipe(left)">
                                      <p:cBhvr>
                                        <p:cTn id="27" dur="500"/>
                                        <p:tgtEl>
                                          <p:spTgt spid="365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6" name="Rectangle 4"/>
          <p:cNvSpPr>
            <a:spLocks noChangeArrowheads="1"/>
          </p:cNvSpPr>
          <p:nvPr/>
        </p:nvSpPr>
        <p:spPr bwMode="auto">
          <a:xfrm>
            <a:off x="468313" y="2420938"/>
            <a:ext cx="82804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lgn="ctr"/>
            <a:r>
              <a:rPr lang="zh-CN" altLang="en-US" sz="4400" b="1">
                <a:solidFill>
                  <a:schemeClr val="tx2"/>
                </a:solidFill>
              </a:rPr>
              <a:t>二阶偏微分方程模型</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0" name="Rectangle 4"/>
          <p:cNvSpPr>
            <a:spLocks noChangeArrowheads="1"/>
          </p:cNvSpPr>
          <p:nvPr/>
        </p:nvSpPr>
        <p:spPr bwMode="auto">
          <a:xfrm>
            <a:off x="250825" y="260350"/>
            <a:ext cx="7488238" cy="62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4000">
                <a:solidFill>
                  <a:schemeClr val="tx2"/>
                </a:solidFill>
              </a:rPr>
              <a:t>一、抛物型方程模型</a:t>
            </a:r>
          </a:p>
        </p:txBody>
      </p:sp>
      <p:graphicFrame>
        <p:nvGraphicFramePr>
          <p:cNvPr id="367621" name="Object 5"/>
          <p:cNvGraphicFramePr>
            <a:graphicFrameLocks noChangeAspect="1"/>
          </p:cNvGraphicFramePr>
          <p:nvPr/>
        </p:nvGraphicFramePr>
        <p:xfrm>
          <a:off x="555625" y="3790950"/>
          <a:ext cx="8375650" cy="2362200"/>
        </p:xfrm>
        <a:graphic>
          <a:graphicData uri="http://schemas.openxmlformats.org/presentationml/2006/ole">
            <mc:AlternateContent xmlns:mc="http://schemas.openxmlformats.org/markup-compatibility/2006">
              <mc:Choice xmlns:v="urn:schemas-microsoft-com:vml" Requires="v">
                <p:oleObj spid="_x0000_s367641" name="文档" r:id="rId3" imgW="8426781" imgH="2377151" progId="Word.Document.8">
                  <p:embed/>
                </p:oleObj>
              </mc:Choice>
              <mc:Fallback>
                <p:oleObj name="文档" r:id="rId3" imgW="8426781" imgH="2377151"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 y="3790950"/>
                        <a:ext cx="8375650" cy="236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7622" name="Object 6"/>
          <p:cNvGraphicFramePr>
            <a:graphicFrameLocks noChangeAspect="1"/>
          </p:cNvGraphicFramePr>
          <p:nvPr/>
        </p:nvGraphicFramePr>
        <p:xfrm>
          <a:off x="574675" y="1047750"/>
          <a:ext cx="8356600" cy="2362200"/>
        </p:xfrm>
        <a:graphic>
          <a:graphicData uri="http://schemas.openxmlformats.org/presentationml/2006/ole">
            <mc:AlternateContent xmlns:mc="http://schemas.openxmlformats.org/markup-compatibility/2006">
              <mc:Choice xmlns:v="urn:schemas-microsoft-com:vml" Requires="v">
                <p:oleObj spid="_x0000_s367642" name="文档" r:id="rId5" imgW="8407641" imgH="2377151" progId="Word.Document.8">
                  <p:embed/>
                </p:oleObj>
              </mc:Choice>
              <mc:Fallback>
                <p:oleObj name="文档" r:id="rId5" imgW="8407641" imgH="2377151" progId="Word.Document.8">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675" y="1047750"/>
                        <a:ext cx="8356600" cy="236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7622"/>
                                        </p:tgtEl>
                                        <p:attrNameLst>
                                          <p:attrName>style.visibility</p:attrName>
                                        </p:attrNameLst>
                                      </p:cBhvr>
                                      <p:to>
                                        <p:strVal val="visible"/>
                                      </p:to>
                                    </p:set>
                                    <p:animEffect transition="in" filter="wipe(left)">
                                      <p:cBhvr>
                                        <p:cTn id="7" dur="500"/>
                                        <p:tgtEl>
                                          <p:spTgt spid="3676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67621"/>
                                        </p:tgtEl>
                                        <p:attrNameLst>
                                          <p:attrName>style.visibility</p:attrName>
                                        </p:attrNameLst>
                                      </p:cBhvr>
                                      <p:to>
                                        <p:strVal val="visible"/>
                                      </p:to>
                                    </p:set>
                                    <p:animEffect transition="in" filter="wipe(left)">
                                      <p:cBhvr>
                                        <p:cTn id="12" dur="500"/>
                                        <p:tgtEl>
                                          <p:spTgt spid="367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44" name="Group 4"/>
          <p:cNvGrpSpPr>
            <a:grpSpLocks/>
          </p:cNvGrpSpPr>
          <p:nvPr/>
        </p:nvGrpSpPr>
        <p:grpSpPr bwMode="auto">
          <a:xfrm>
            <a:off x="908050" y="1277938"/>
            <a:ext cx="7886700" cy="1671637"/>
            <a:chOff x="612" y="164"/>
            <a:chExt cx="4968" cy="1053"/>
          </a:xfrm>
        </p:grpSpPr>
        <p:sp>
          <p:nvSpPr>
            <p:cNvPr id="368645" name="AutoShape 5"/>
            <p:cNvSpPr>
              <a:spLocks noChangeArrowheads="1"/>
            </p:cNvSpPr>
            <p:nvPr/>
          </p:nvSpPr>
          <p:spPr bwMode="auto">
            <a:xfrm>
              <a:off x="1383" y="164"/>
              <a:ext cx="545" cy="635"/>
            </a:xfrm>
            <a:prstGeom prst="flowChartProcess">
              <a:avLst/>
            </a:prstGeom>
            <a:solidFill>
              <a:srgbClr val="CCFFFF"/>
            </a:solidFill>
            <a:ln w="28575">
              <a:solidFill>
                <a:srgbClr val="FF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400" b="1">
                  <a:latin typeface="Times New Roman" pitchFamily="18" charset="0"/>
                </a:rPr>
                <a:t>热量</a:t>
              </a:r>
            </a:p>
            <a:p>
              <a:pPr algn="ctr" eaLnBrk="0" hangingPunct="0"/>
              <a:r>
                <a:rPr lang="en-US" altLang="zh-CN" sz="2400" b="1" i="1">
                  <a:latin typeface="Times New Roman" pitchFamily="18" charset="0"/>
                </a:rPr>
                <a:t>t</a:t>
              </a:r>
              <a:r>
                <a:rPr lang="en-US" altLang="zh-CN" sz="2400" b="1">
                  <a:latin typeface="Times New Roman" pitchFamily="18" charset="0"/>
                </a:rPr>
                <a:t>=</a:t>
              </a:r>
              <a:r>
                <a:rPr lang="en-US" altLang="zh-CN" sz="2400" b="1" i="1">
                  <a:latin typeface="Times New Roman" pitchFamily="18" charset="0"/>
                </a:rPr>
                <a:t>t</a:t>
              </a:r>
              <a:r>
                <a:rPr lang="en-US" altLang="zh-CN" sz="2400" b="1" baseline="-25000">
                  <a:latin typeface="Times New Roman" pitchFamily="18" charset="0"/>
                </a:rPr>
                <a:t>1</a:t>
              </a:r>
            </a:p>
          </p:txBody>
        </p:sp>
        <p:sp>
          <p:nvSpPr>
            <p:cNvPr id="368646" name="AutoShape 6"/>
            <p:cNvSpPr>
              <a:spLocks noChangeArrowheads="1"/>
            </p:cNvSpPr>
            <p:nvPr/>
          </p:nvSpPr>
          <p:spPr bwMode="auto">
            <a:xfrm>
              <a:off x="4286" y="164"/>
              <a:ext cx="1294" cy="635"/>
            </a:xfrm>
            <a:prstGeom prst="flowChartProcess">
              <a:avLst/>
            </a:prstGeom>
            <a:solidFill>
              <a:srgbClr val="CCFFFF"/>
            </a:solidFill>
            <a:ln w="28575">
              <a:solidFill>
                <a:srgbClr val="FF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400" b="1">
                  <a:latin typeface="Times New Roman" pitchFamily="18" charset="0"/>
                </a:rPr>
                <a:t>热源的生成量</a:t>
              </a:r>
            </a:p>
            <a:p>
              <a:pPr algn="ctr" eaLnBrk="0" hangingPunct="0"/>
              <a:r>
                <a:rPr lang="en-US" altLang="zh-CN" sz="2400" b="1" i="1">
                  <a:latin typeface="Times New Roman" pitchFamily="18" charset="0"/>
                </a:rPr>
                <a:t>t</a:t>
              </a:r>
              <a:r>
                <a:rPr lang="en-US" altLang="zh-CN" sz="2400" b="1" baseline="-25000">
                  <a:latin typeface="Times New Roman" pitchFamily="18" charset="0"/>
                </a:rPr>
                <a:t>1</a:t>
              </a:r>
              <a:r>
                <a:rPr lang="en-US" altLang="zh-CN" sz="2400" b="1">
                  <a:latin typeface="Times New Roman" pitchFamily="18" charset="0"/>
                  <a:cs typeface="Times New Roman" pitchFamily="18" charset="0"/>
                </a:rPr>
                <a:t>≤</a:t>
              </a:r>
              <a:r>
                <a:rPr lang="en-US" altLang="zh-CN" sz="2400" b="1" i="1">
                  <a:latin typeface="Times New Roman" pitchFamily="18" charset="0"/>
                  <a:cs typeface="Times New Roman" pitchFamily="18" charset="0"/>
                </a:rPr>
                <a:t> </a:t>
              </a:r>
              <a:r>
                <a:rPr lang="en-US" altLang="zh-CN" sz="2400" b="1" i="1">
                  <a:latin typeface="Times New Roman" pitchFamily="18" charset="0"/>
                </a:rPr>
                <a:t>t </a:t>
              </a:r>
              <a:r>
                <a:rPr lang="en-US" altLang="zh-CN" sz="2400" b="1">
                  <a:latin typeface="Times New Roman" pitchFamily="18" charset="0"/>
                  <a:cs typeface="Times New Roman" pitchFamily="18" charset="0"/>
                </a:rPr>
                <a:t>≤</a:t>
              </a:r>
              <a:r>
                <a:rPr lang="en-US" altLang="zh-CN" sz="2400" b="1" i="1">
                  <a:latin typeface="Times New Roman" pitchFamily="18" charset="0"/>
                </a:rPr>
                <a:t>t</a:t>
              </a:r>
              <a:r>
                <a:rPr lang="en-US" altLang="zh-CN" sz="2400" b="1" baseline="-25000">
                  <a:latin typeface="Times New Roman" pitchFamily="18" charset="0"/>
                </a:rPr>
                <a:t>2</a:t>
              </a:r>
            </a:p>
          </p:txBody>
        </p:sp>
        <p:sp>
          <p:nvSpPr>
            <p:cNvPr id="368647" name="Text Box 7"/>
            <p:cNvSpPr txBox="1">
              <a:spLocks noChangeArrowheads="1"/>
            </p:cNvSpPr>
            <p:nvPr/>
          </p:nvSpPr>
          <p:spPr bwMode="auto">
            <a:xfrm>
              <a:off x="3923" y="300"/>
              <a:ext cx="3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800" b="1">
                  <a:latin typeface="Times New Roman" pitchFamily="18" charset="0"/>
                </a:rPr>
                <a:t>＋</a:t>
              </a:r>
            </a:p>
          </p:txBody>
        </p:sp>
        <p:sp>
          <p:nvSpPr>
            <p:cNvPr id="368648" name="Text Box 8"/>
            <p:cNvSpPr txBox="1">
              <a:spLocks noChangeArrowheads="1"/>
            </p:cNvSpPr>
            <p:nvPr/>
          </p:nvSpPr>
          <p:spPr bwMode="auto">
            <a:xfrm>
              <a:off x="1882" y="300"/>
              <a:ext cx="3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a:latin typeface="Times New Roman" pitchFamily="18" charset="0"/>
                </a:rPr>
                <a:t>＝</a:t>
              </a:r>
            </a:p>
          </p:txBody>
        </p:sp>
        <p:sp>
          <p:nvSpPr>
            <p:cNvPr id="368649" name="AutoShape 9"/>
            <p:cNvSpPr>
              <a:spLocks noChangeArrowheads="1"/>
            </p:cNvSpPr>
            <p:nvPr/>
          </p:nvSpPr>
          <p:spPr bwMode="auto">
            <a:xfrm>
              <a:off x="612" y="164"/>
              <a:ext cx="544" cy="635"/>
            </a:xfrm>
            <a:prstGeom prst="flowChartProcess">
              <a:avLst/>
            </a:prstGeom>
            <a:solidFill>
              <a:srgbClr val="CCFFFF"/>
            </a:solidFill>
            <a:ln w="28575">
              <a:solidFill>
                <a:srgbClr val="FF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400" b="1">
                  <a:latin typeface="Times New Roman" pitchFamily="18" charset="0"/>
                </a:rPr>
                <a:t>热量</a:t>
              </a:r>
            </a:p>
            <a:p>
              <a:pPr algn="ctr" eaLnBrk="0" hangingPunct="0"/>
              <a:r>
                <a:rPr lang="en-US" altLang="zh-CN" sz="2400" b="1" i="1">
                  <a:latin typeface="Times New Roman" pitchFamily="18" charset="0"/>
                </a:rPr>
                <a:t>t</a:t>
              </a:r>
              <a:r>
                <a:rPr lang="en-US" altLang="zh-CN" sz="2400" b="1">
                  <a:latin typeface="Times New Roman" pitchFamily="18" charset="0"/>
                </a:rPr>
                <a:t>=</a:t>
              </a:r>
              <a:r>
                <a:rPr lang="en-US" altLang="zh-CN" sz="2400" b="1" i="1">
                  <a:latin typeface="Times New Roman" pitchFamily="18" charset="0"/>
                </a:rPr>
                <a:t>t</a:t>
              </a:r>
              <a:r>
                <a:rPr lang="en-US" altLang="zh-CN" sz="2400" b="1" baseline="-25000">
                  <a:latin typeface="Times New Roman" pitchFamily="18" charset="0"/>
                </a:rPr>
                <a:t>2</a:t>
              </a:r>
            </a:p>
          </p:txBody>
        </p:sp>
        <p:sp>
          <p:nvSpPr>
            <p:cNvPr id="368650" name="AutoShape 10"/>
            <p:cNvSpPr>
              <a:spLocks noChangeArrowheads="1"/>
            </p:cNvSpPr>
            <p:nvPr/>
          </p:nvSpPr>
          <p:spPr bwMode="auto">
            <a:xfrm>
              <a:off x="2290" y="164"/>
              <a:ext cx="1679" cy="635"/>
            </a:xfrm>
            <a:prstGeom prst="flowChartProcess">
              <a:avLst/>
            </a:prstGeom>
            <a:solidFill>
              <a:srgbClr val="CCFFFF"/>
            </a:solidFill>
            <a:ln w="28575">
              <a:solidFill>
                <a:srgbClr val="FF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400" b="1">
                  <a:latin typeface="Times New Roman" pitchFamily="18" charset="0"/>
                </a:rPr>
                <a:t>通过边界的流入量</a:t>
              </a:r>
            </a:p>
            <a:p>
              <a:pPr algn="ctr" eaLnBrk="0" hangingPunct="0"/>
              <a:r>
                <a:rPr lang="en-US" altLang="zh-CN" sz="2400" b="1" i="1">
                  <a:latin typeface="Times New Roman" pitchFamily="18" charset="0"/>
                </a:rPr>
                <a:t>t</a:t>
              </a:r>
              <a:r>
                <a:rPr lang="en-US" altLang="zh-CN" sz="2400" b="1" baseline="-25000">
                  <a:latin typeface="Times New Roman" pitchFamily="18" charset="0"/>
                </a:rPr>
                <a:t>1</a:t>
              </a:r>
              <a:r>
                <a:rPr lang="en-US" altLang="zh-CN" sz="2400" b="1">
                  <a:latin typeface="Times New Roman" pitchFamily="18" charset="0"/>
                  <a:cs typeface="Times New Roman" pitchFamily="18" charset="0"/>
                </a:rPr>
                <a:t>≤</a:t>
              </a:r>
              <a:r>
                <a:rPr lang="en-US" altLang="zh-CN" sz="2400" b="1" i="1">
                  <a:latin typeface="Times New Roman" pitchFamily="18" charset="0"/>
                  <a:cs typeface="Times New Roman" pitchFamily="18" charset="0"/>
                </a:rPr>
                <a:t> </a:t>
              </a:r>
              <a:r>
                <a:rPr lang="en-US" altLang="zh-CN" sz="2400" b="1" i="1">
                  <a:latin typeface="Times New Roman" pitchFamily="18" charset="0"/>
                </a:rPr>
                <a:t>t </a:t>
              </a:r>
              <a:r>
                <a:rPr lang="en-US" altLang="zh-CN" sz="2400" b="1">
                  <a:latin typeface="Times New Roman" pitchFamily="18" charset="0"/>
                  <a:cs typeface="Times New Roman" pitchFamily="18" charset="0"/>
                </a:rPr>
                <a:t>≤</a:t>
              </a:r>
              <a:r>
                <a:rPr lang="en-US" altLang="zh-CN" sz="2400" b="1" i="1">
                  <a:latin typeface="Times New Roman" pitchFamily="18" charset="0"/>
                </a:rPr>
                <a:t>t</a:t>
              </a:r>
              <a:r>
                <a:rPr lang="en-US" altLang="zh-CN" sz="2400" b="1" baseline="-25000">
                  <a:latin typeface="Times New Roman" pitchFamily="18" charset="0"/>
                </a:rPr>
                <a:t>2</a:t>
              </a:r>
            </a:p>
          </p:txBody>
        </p:sp>
        <p:sp>
          <p:nvSpPr>
            <p:cNvPr id="368651" name="Text Box 11"/>
            <p:cNvSpPr txBox="1">
              <a:spLocks noChangeArrowheads="1"/>
            </p:cNvSpPr>
            <p:nvPr/>
          </p:nvSpPr>
          <p:spPr bwMode="auto">
            <a:xfrm>
              <a:off x="1111" y="300"/>
              <a:ext cx="3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800" b="1">
                  <a:latin typeface="Times New Roman" pitchFamily="18" charset="0"/>
                </a:rPr>
                <a:t>－</a:t>
              </a:r>
            </a:p>
          </p:txBody>
        </p:sp>
        <p:sp>
          <p:nvSpPr>
            <p:cNvPr id="368652" name="AutoShape 12"/>
            <p:cNvSpPr>
              <a:spLocks/>
            </p:cNvSpPr>
            <p:nvPr/>
          </p:nvSpPr>
          <p:spPr bwMode="auto">
            <a:xfrm rot="16200000">
              <a:off x="1208" y="394"/>
              <a:ext cx="177" cy="998"/>
            </a:xfrm>
            <a:prstGeom prst="leftBrace">
              <a:avLst>
                <a:gd name="adj1" fmla="val 46987"/>
                <a:gd name="adj2" fmla="val 49097"/>
              </a:avLst>
            </a:prstGeom>
            <a:noFill/>
            <a:ln w="28575">
              <a:solidFill>
                <a:schemeClr val="tx1"/>
              </a:solidFill>
              <a:round/>
              <a:headEnd/>
              <a:tailEnd/>
            </a:ln>
            <a:effectLst/>
            <a:extLst>
              <a:ext uri="{909E8E84-426E-40DD-AFC4-6F175D3DCCD1}">
                <a14:hiddenFill xmlns:a14="http://schemas.microsoft.com/office/drawing/2010/main">
                  <a:solidFill>
                    <a:srgbClr val="80008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653" name="Text Box 13"/>
            <p:cNvSpPr txBox="1">
              <a:spLocks noChangeArrowheads="1"/>
            </p:cNvSpPr>
            <p:nvPr/>
          </p:nvSpPr>
          <p:spPr bwMode="auto">
            <a:xfrm>
              <a:off x="2971" y="890"/>
              <a:ext cx="3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800" b="1" i="1">
                  <a:latin typeface="Times New Roman" pitchFamily="18" charset="0"/>
                </a:rPr>
                <a:t>Q</a:t>
              </a:r>
              <a:r>
                <a:rPr lang="en-US" altLang="zh-CN" sz="2800" b="1" baseline="-25000">
                  <a:latin typeface="Times New Roman" pitchFamily="18" charset="0"/>
                </a:rPr>
                <a:t>2</a:t>
              </a:r>
            </a:p>
          </p:txBody>
        </p:sp>
        <p:sp>
          <p:nvSpPr>
            <p:cNvPr id="368654" name="Text Box 14"/>
            <p:cNvSpPr txBox="1">
              <a:spLocks noChangeArrowheads="1"/>
            </p:cNvSpPr>
            <p:nvPr/>
          </p:nvSpPr>
          <p:spPr bwMode="auto">
            <a:xfrm>
              <a:off x="4785" y="890"/>
              <a:ext cx="3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800" b="1" i="1">
                  <a:latin typeface="Times New Roman" pitchFamily="18" charset="0"/>
                </a:rPr>
                <a:t>Q</a:t>
              </a:r>
              <a:r>
                <a:rPr lang="en-US" altLang="zh-CN" sz="2800" b="1" baseline="-25000">
                  <a:latin typeface="Times New Roman" pitchFamily="18" charset="0"/>
                </a:rPr>
                <a:t>3</a:t>
              </a:r>
            </a:p>
          </p:txBody>
        </p:sp>
        <p:sp>
          <p:nvSpPr>
            <p:cNvPr id="368655" name="Text Box 15"/>
            <p:cNvSpPr txBox="1">
              <a:spLocks noChangeArrowheads="1"/>
            </p:cNvSpPr>
            <p:nvPr/>
          </p:nvSpPr>
          <p:spPr bwMode="auto">
            <a:xfrm>
              <a:off x="1111" y="890"/>
              <a:ext cx="3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800" b="1" i="1">
                  <a:latin typeface="Times New Roman" pitchFamily="18" charset="0"/>
                </a:rPr>
                <a:t>Q</a:t>
              </a:r>
              <a:r>
                <a:rPr lang="en-US" altLang="zh-CN" sz="2800" b="1" baseline="-25000">
                  <a:latin typeface="Times New Roman" pitchFamily="18" charset="0"/>
                </a:rPr>
                <a:t>1</a:t>
              </a:r>
            </a:p>
          </p:txBody>
        </p:sp>
      </p:grpSp>
      <p:graphicFrame>
        <p:nvGraphicFramePr>
          <p:cNvPr id="368656" name="Object 16"/>
          <p:cNvGraphicFramePr>
            <a:graphicFrameLocks noChangeAspect="1"/>
          </p:cNvGraphicFramePr>
          <p:nvPr/>
        </p:nvGraphicFramePr>
        <p:xfrm>
          <a:off x="647700" y="3759200"/>
          <a:ext cx="8356600" cy="1371600"/>
        </p:xfrm>
        <a:graphic>
          <a:graphicData uri="http://schemas.openxmlformats.org/presentationml/2006/ole">
            <mc:AlternateContent xmlns:mc="http://schemas.openxmlformats.org/markup-compatibility/2006">
              <mc:Choice xmlns:v="urn:schemas-microsoft-com:vml" Requires="v">
                <p:oleObj spid="_x0000_s368687" name="文档" r:id="rId3" imgW="8476954" imgH="1403850" progId="Word.Document.8">
                  <p:embed/>
                </p:oleObj>
              </mc:Choice>
              <mc:Fallback>
                <p:oleObj name="文档" r:id="rId3" imgW="8476954" imgH="1403850" progId="Word.Document.8">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3759200"/>
                        <a:ext cx="8356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657" name="Text Box 17"/>
          <p:cNvSpPr txBox="1">
            <a:spLocks noChangeArrowheads="1"/>
          </p:cNvSpPr>
          <p:nvPr/>
        </p:nvSpPr>
        <p:spPr bwMode="auto">
          <a:xfrm>
            <a:off x="836613" y="2933700"/>
            <a:ext cx="1978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a:solidFill>
                  <a:schemeClr val="accent2"/>
                </a:solidFill>
                <a:latin typeface="Times New Roman" pitchFamily="18" charset="0"/>
                <a:ea typeface="黑体" pitchFamily="2" charset="-122"/>
              </a:rPr>
              <a:t>数学推导：</a:t>
            </a:r>
          </a:p>
        </p:txBody>
      </p:sp>
      <p:graphicFrame>
        <p:nvGraphicFramePr>
          <p:cNvPr id="368658" name="Object 18"/>
          <p:cNvGraphicFramePr>
            <a:graphicFrameLocks noChangeAspect="1"/>
          </p:cNvGraphicFramePr>
          <p:nvPr/>
        </p:nvGraphicFramePr>
        <p:xfrm>
          <a:off x="933450" y="412750"/>
          <a:ext cx="8362950" cy="723900"/>
        </p:xfrm>
        <a:graphic>
          <a:graphicData uri="http://schemas.openxmlformats.org/presentationml/2006/ole">
            <mc:AlternateContent xmlns:mc="http://schemas.openxmlformats.org/markup-compatibility/2006">
              <mc:Choice xmlns:v="urn:schemas-microsoft-com:vml" Requires="v">
                <p:oleObj spid="_x0000_s368688" name="文档" r:id="rId5" imgW="8369721" imgH="740780" progId="Word.Document.8">
                  <p:embed/>
                </p:oleObj>
              </mc:Choice>
              <mc:Fallback>
                <p:oleObj name="文档" r:id="rId5" imgW="8369721" imgH="740780" progId="Word.Document.8">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450" y="412750"/>
                        <a:ext cx="836295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659" name="Object 19"/>
          <p:cNvGraphicFramePr>
            <a:graphicFrameLocks noChangeAspect="1"/>
          </p:cNvGraphicFramePr>
          <p:nvPr/>
        </p:nvGraphicFramePr>
        <p:xfrm>
          <a:off x="1635125" y="5100638"/>
          <a:ext cx="5727700" cy="1346200"/>
        </p:xfrm>
        <a:graphic>
          <a:graphicData uri="http://schemas.openxmlformats.org/presentationml/2006/ole">
            <mc:AlternateContent xmlns:mc="http://schemas.openxmlformats.org/markup-compatibility/2006">
              <mc:Choice xmlns:v="urn:schemas-microsoft-com:vml" Requires="v">
                <p:oleObj spid="_x0000_s368689" name="公式" r:id="rId7" imgW="5727600" imgH="1346040" progId="Equation.3">
                  <p:embed/>
                </p:oleObj>
              </mc:Choice>
              <mc:Fallback>
                <p:oleObj name="公式" r:id="rId7" imgW="5727600" imgH="134604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125" y="5100638"/>
                        <a:ext cx="57277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8644"/>
                                        </p:tgtEl>
                                        <p:attrNameLst>
                                          <p:attrName>style.visibility</p:attrName>
                                        </p:attrNameLst>
                                      </p:cBhvr>
                                      <p:to>
                                        <p:strVal val="visible"/>
                                      </p:to>
                                    </p:set>
                                    <p:animEffect transition="in" filter="wipe(left)">
                                      <p:cBhvr>
                                        <p:cTn id="7" dur="500"/>
                                        <p:tgtEl>
                                          <p:spTgt spid="3686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57"/>
                                        </p:tgtEl>
                                        <p:attrNameLst>
                                          <p:attrName>style.visibility</p:attrName>
                                        </p:attrNameLst>
                                      </p:cBhvr>
                                      <p:to>
                                        <p:strVal val="visible"/>
                                      </p:to>
                                    </p:set>
                                    <p:animEffect transition="in" filter="wipe(left)">
                                      <p:cBhvr>
                                        <p:cTn id="12" dur="500"/>
                                        <p:tgtEl>
                                          <p:spTgt spid="3686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8656"/>
                                        </p:tgtEl>
                                        <p:attrNameLst>
                                          <p:attrName>style.visibility</p:attrName>
                                        </p:attrNameLst>
                                      </p:cBhvr>
                                      <p:to>
                                        <p:strVal val="visible"/>
                                      </p:to>
                                    </p:set>
                                    <p:animEffect transition="in" filter="wipe(left)">
                                      <p:cBhvr>
                                        <p:cTn id="17" dur="500"/>
                                        <p:tgtEl>
                                          <p:spTgt spid="3686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68659"/>
                                        </p:tgtEl>
                                        <p:attrNameLst>
                                          <p:attrName>style.visibility</p:attrName>
                                        </p:attrNameLst>
                                      </p:cBhvr>
                                      <p:to>
                                        <p:strVal val="visible"/>
                                      </p:to>
                                    </p:set>
                                    <p:animEffect transition="in" filter="wipe(left)">
                                      <p:cBhvr>
                                        <p:cTn id="22" dur="500"/>
                                        <p:tgtEl>
                                          <p:spTgt spid="368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9668" name="Object 4"/>
          <p:cNvGraphicFramePr>
            <a:graphicFrameLocks noChangeAspect="1"/>
          </p:cNvGraphicFramePr>
          <p:nvPr/>
        </p:nvGraphicFramePr>
        <p:xfrm>
          <a:off x="393700" y="254000"/>
          <a:ext cx="8559800" cy="1993900"/>
        </p:xfrm>
        <a:graphic>
          <a:graphicData uri="http://schemas.openxmlformats.org/presentationml/2006/ole">
            <mc:AlternateContent xmlns:mc="http://schemas.openxmlformats.org/markup-compatibility/2006">
              <mc:Choice xmlns:v="urn:schemas-microsoft-com:vml" Requires="v">
                <p:oleObj spid="_x0000_s369708" name="文档" r:id="rId3" imgW="8675942" imgH="2035835" progId="Word.Document.8">
                  <p:embed/>
                </p:oleObj>
              </mc:Choice>
              <mc:Fallback>
                <p:oleObj name="文档" r:id="rId3" imgW="8675942" imgH="2035835"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 y="254000"/>
                        <a:ext cx="8559800" cy="199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669" name="Object 5"/>
          <p:cNvGraphicFramePr>
            <a:graphicFrameLocks noChangeAspect="1"/>
          </p:cNvGraphicFramePr>
          <p:nvPr/>
        </p:nvGraphicFramePr>
        <p:xfrm>
          <a:off x="1782763" y="4652963"/>
          <a:ext cx="4978400" cy="965200"/>
        </p:xfrm>
        <a:graphic>
          <a:graphicData uri="http://schemas.openxmlformats.org/presentationml/2006/ole">
            <mc:AlternateContent xmlns:mc="http://schemas.openxmlformats.org/markup-compatibility/2006">
              <mc:Choice xmlns:v="urn:schemas-microsoft-com:vml" Requires="v">
                <p:oleObj spid="_x0000_s369709" name="公式" r:id="rId5" imgW="4978080" imgH="965160" progId="Equation.3">
                  <p:embed/>
                </p:oleObj>
              </mc:Choice>
              <mc:Fallback>
                <p:oleObj name="公式" r:id="rId5" imgW="4978080" imgH="96516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2763" y="4652963"/>
                        <a:ext cx="49784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670" name="Object 6"/>
          <p:cNvGraphicFramePr>
            <a:graphicFrameLocks noChangeAspect="1"/>
          </p:cNvGraphicFramePr>
          <p:nvPr/>
        </p:nvGraphicFramePr>
        <p:xfrm>
          <a:off x="990600" y="2205038"/>
          <a:ext cx="6946900" cy="812800"/>
        </p:xfrm>
        <a:graphic>
          <a:graphicData uri="http://schemas.openxmlformats.org/presentationml/2006/ole">
            <mc:AlternateContent xmlns:mc="http://schemas.openxmlformats.org/markup-compatibility/2006">
              <mc:Choice xmlns:v="urn:schemas-microsoft-com:vml" Requires="v">
                <p:oleObj spid="_x0000_s369710" name="公式" r:id="rId7" imgW="6946560" imgH="812520" progId="Equation.3">
                  <p:embed/>
                </p:oleObj>
              </mc:Choice>
              <mc:Fallback>
                <p:oleObj name="公式" r:id="rId7" imgW="6946560" imgH="81252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2205038"/>
                        <a:ext cx="69469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671" name="Object 7"/>
          <p:cNvGraphicFramePr>
            <a:graphicFrameLocks noChangeAspect="1"/>
          </p:cNvGraphicFramePr>
          <p:nvPr/>
        </p:nvGraphicFramePr>
        <p:xfrm>
          <a:off x="1763713" y="3357563"/>
          <a:ext cx="5016500" cy="965200"/>
        </p:xfrm>
        <a:graphic>
          <a:graphicData uri="http://schemas.openxmlformats.org/presentationml/2006/ole">
            <mc:AlternateContent xmlns:mc="http://schemas.openxmlformats.org/markup-compatibility/2006">
              <mc:Choice xmlns:v="urn:schemas-microsoft-com:vml" Requires="v">
                <p:oleObj spid="_x0000_s369711" name="公式" r:id="rId9" imgW="5016240" imgH="965160" progId="Equation.3">
                  <p:embed/>
                </p:oleObj>
              </mc:Choice>
              <mc:Fallback>
                <p:oleObj name="公式" r:id="rId9" imgW="5016240" imgH="96516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3357563"/>
                        <a:ext cx="50165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9670"/>
                                        </p:tgtEl>
                                        <p:attrNameLst>
                                          <p:attrName>style.visibility</p:attrName>
                                        </p:attrNameLst>
                                      </p:cBhvr>
                                      <p:to>
                                        <p:strVal val="visible"/>
                                      </p:to>
                                    </p:set>
                                    <p:animEffect transition="in" filter="wipe(left)">
                                      <p:cBhvr>
                                        <p:cTn id="7" dur="500"/>
                                        <p:tgtEl>
                                          <p:spTgt spid="3696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69671"/>
                                        </p:tgtEl>
                                        <p:attrNameLst>
                                          <p:attrName>style.visibility</p:attrName>
                                        </p:attrNameLst>
                                      </p:cBhvr>
                                      <p:to>
                                        <p:strVal val="visible"/>
                                      </p:to>
                                    </p:set>
                                    <p:animEffect transition="in" filter="wipe(left)">
                                      <p:cBhvr>
                                        <p:cTn id="12" dur="500"/>
                                        <p:tgtEl>
                                          <p:spTgt spid="3696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9669"/>
                                        </p:tgtEl>
                                        <p:attrNameLst>
                                          <p:attrName>style.visibility</p:attrName>
                                        </p:attrNameLst>
                                      </p:cBhvr>
                                      <p:to>
                                        <p:strVal val="visible"/>
                                      </p:to>
                                    </p:set>
                                    <p:animEffect transition="in" filter="wipe(left)">
                                      <p:cBhvr>
                                        <p:cTn id="17" dur="500"/>
                                        <p:tgtEl>
                                          <p:spTgt spid="369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0692" name="Object 4"/>
          <p:cNvGraphicFramePr>
            <a:graphicFrameLocks noChangeAspect="1"/>
          </p:cNvGraphicFramePr>
          <p:nvPr/>
        </p:nvGraphicFramePr>
        <p:xfrm>
          <a:off x="395288" y="3357563"/>
          <a:ext cx="4965700" cy="673100"/>
        </p:xfrm>
        <a:graphic>
          <a:graphicData uri="http://schemas.openxmlformats.org/presentationml/2006/ole">
            <mc:AlternateContent xmlns:mc="http://schemas.openxmlformats.org/markup-compatibility/2006">
              <mc:Choice xmlns:v="urn:schemas-microsoft-com:vml" Requires="v">
                <p:oleObj spid="_x0000_s370823" name="文档" r:id="rId3" imgW="4970452" imgH="672600" progId="Word.Document.8">
                  <p:embed/>
                </p:oleObj>
              </mc:Choice>
              <mc:Fallback>
                <p:oleObj name="文档" r:id="rId3" imgW="4970452" imgH="67260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357563"/>
                        <a:ext cx="49657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693" name="Object 5"/>
          <p:cNvGraphicFramePr>
            <a:graphicFrameLocks noChangeAspect="1"/>
          </p:cNvGraphicFramePr>
          <p:nvPr/>
        </p:nvGraphicFramePr>
        <p:xfrm>
          <a:off x="2627313" y="908050"/>
          <a:ext cx="4051300" cy="914400"/>
        </p:xfrm>
        <a:graphic>
          <a:graphicData uri="http://schemas.openxmlformats.org/presentationml/2006/ole">
            <mc:AlternateContent xmlns:mc="http://schemas.openxmlformats.org/markup-compatibility/2006">
              <mc:Choice xmlns:v="urn:schemas-microsoft-com:vml" Requires="v">
                <p:oleObj spid="_x0000_s370824" name="公式" r:id="rId5" imgW="4051080" imgH="914400" progId="Equation.3">
                  <p:embed/>
                </p:oleObj>
              </mc:Choice>
              <mc:Fallback>
                <p:oleObj name="公式" r:id="rId5" imgW="4051080" imgH="914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908050"/>
                        <a:ext cx="40513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694" name="Object 6"/>
          <p:cNvGraphicFramePr>
            <a:graphicFrameLocks noChangeAspect="1"/>
          </p:cNvGraphicFramePr>
          <p:nvPr/>
        </p:nvGraphicFramePr>
        <p:xfrm>
          <a:off x="395288" y="260350"/>
          <a:ext cx="8362950" cy="1257300"/>
        </p:xfrm>
        <a:graphic>
          <a:graphicData uri="http://schemas.openxmlformats.org/presentationml/2006/ole">
            <mc:AlternateContent xmlns:mc="http://schemas.openxmlformats.org/markup-compatibility/2006">
              <mc:Choice xmlns:v="urn:schemas-microsoft-com:vml" Requires="v">
                <p:oleObj spid="_x0000_s370825" name="文档" r:id="rId7" imgW="8369721" imgH="1274300" progId="Word.Document.8">
                  <p:embed/>
                </p:oleObj>
              </mc:Choice>
              <mc:Fallback>
                <p:oleObj name="文档" r:id="rId7" imgW="8369721" imgH="1274300" progId="Word.Document.8">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260350"/>
                        <a:ext cx="836295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695" name="Object 7"/>
          <p:cNvGraphicFramePr>
            <a:graphicFrameLocks noChangeAspect="1"/>
          </p:cNvGraphicFramePr>
          <p:nvPr/>
        </p:nvGraphicFramePr>
        <p:xfrm>
          <a:off x="395288" y="2060575"/>
          <a:ext cx="5829300" cy="1244600"/>
        </p:xfrm>
        <a:graphic>
          <a:graphicData uri="http://schemas.openxmlformats.org/presentationml/2006/ole">
            <mc:AlternateContent xmlns:mc="http://schemas.openxmlformats.org/markup-compatibility/2006">
              <mc:Choice xmlns:v="urn:schemas-microsoft-com:vml" Requires="v">
                <p:oleObj spid="_x0000_s370826" name="文档" r:id="rId9" imgW="5830020" imgH="1245583" progId="Word.Document.8">
                  <p:embed/>
                </p:oleObj>
              </mc:Choice>
              <mc:Fallback>
                <p:oleObj name="文档" r:id="rId9" imgW="5830020" imgH="1245583" progId="Word.Document.8">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2060575"/>
                        <a:ext cx="5829300"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696" name="Object 8"/>
          <p:cNvGraphicFramePr>
            <a:graphicFrameLocks noChangeAspect="1"/>
          </p:cNvGraphicFramePr>
          <p:nvPr/>
        </p:nvGraphicFramePr>
        <p:xfrm>
          <a:off x="4787900" y="5445125"/>
          <a:ext cx="3149600" cy="889000"/>
        </p:xfrm>
        <a:graphic>
          <a:graphicData uri="http://schemas.openxmlformats.org/presentationml/2006/ole">
            <mc:AlternateContent xmlns:mc="http://schemas.openxmlformats.org/markup-compatibility/2006">
              <mc:Choice xmlns:v="urn:schemas-microsoft-com:vml" Requires="v">
                <p:oleObj spid="_x0000_s370827" name="公式" r:id="rId11" imgW="3149280" imgH="888840" progId="Equation.3">
                  <p:embed/>
                </p:oleObj>
              </mc:Choice>
              <mc:Fallback>
                <p:oleObj name="公式" r:id="rId11" imgW="3149280" imgH="8888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7900" y="5445125"/>
                        <a:ext cx="31496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697" name="Object 9"/>
          <p:cNvGraphicFramePr>
            <a:graphicFrameLocks noChangeAspect="1"/>
          </p:cNvGraphicFramePr>
          <p:nvPr/>
        </p:nvGraphicFramePr>
        <p:xfrm>
          <a:off x="468313" y="4292600"/>
          <a:ext cx="3060700" cy="889000"/>
        </p:xfrm>
        <a:graphic>
          <a:graphicData uri="http://schemas.openxmlformats.org/presentationml/2006/ole">
            <mc:AlternateContent xmlns:mc="http://schemas.openxmlformats.org/markup-compatibility/2006">
              <mc:Choice xmlns:v="urn:schemas-microsoft-com:vml" Requires="v">
                <p:oleObj spid="_x0000_s370828" name="公式" r:id="rId13" imgW="3060360" imgH="888840" progId="Equation.3">
                  <p:embed/>
                </p:oleObj>
              </mc:Choice>
              <mc:Fallback>
                <p:oleObj name="公式" r:id="rId13" imgW="3060360" imgH="88884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313" y="4292600"/>
                        <a:ext cx="30607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698" name="Object 10"/>
          <p:cNvGraphicFramePr>
            <a:graphicFrameLocks noChangeAspect="1"/>
          </p:cNvGraphicFramePr>
          <p:nvPr/>
        </p:nvGraphicFramePr>
        <p:xfrm>
          <a:off x="3563938" y="4292600"/>
          <a:ext cx="2781300" cy="889000"/>
        </p:xfrm>
        <a:graphic>
          <a:graphicData uri="http://schemas.openxmlformats.org/presentationml/2006/ole">
            <mc:AlternateContent xmlns:mc="http://schemas.openxmlformats.org/markup-compatibility/2006">
              <mc:Choice xmlns:v="urn:schemas-microsoft-com:vml" Requires="v">
                <p:oleObj spid="_x0000_s370829" name="公式" r:id="rId15" imgW="2781000" imgH="888840" progId="Equation.3">
                  <p:embed/>
                </p:oleObj>
              </mc:Choice>
              <mc:Fallback>
                <p:oleObj name="公式" r:id="rId15" imgW="2781000" imgH="888840"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3938" y="4292600"/>
                        <a:ext cx="27813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699" name="Object 11"/>
          <p:cNvGraphicFramePr>
            <a:graphicFrameLocks noChangeAspect="1"/>
          </p:cNvGraphicFramePr>
          <p:nvPr/>
        </p:nvGraphicFramePr>
        <p:xfrm>
          <a:off x="1042988" y="5445125"/>
          <a:ext cx="3683000" cy="889000"/>
        </p:xfrm>
        <a:graphic>
          <a:graphicData uri="http://schemas.openxmlformats.org/presentationml/2006/ole">
            <mc:AlternateContent xmlns:mc="http://schemas.openxmlformats.org/markup-compatibility/2006">
              <mc:Choice xmlns:v="urn:schemas-microsoft-com:vml" Requires="v">
                <p:oleObj spid="_x0000_s370830" name="公式" r:id="rId17" imgW="3682800" imgH="888840" progId="Equation.3">
                  <p:embed/>
                </p:oleObj>
              </mc:Choice>
              <mc:Fallback>
                <p:oleObj name="公式" r:id="rId17" imgW="3682800" imgH="888840" progId="Equation.3">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2988" y="5445125"/>
                        <a:ext cx="36830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0700" name="Group 12"/>
          <p:cNvGrpSpPr>
            <a:grpSpLocks/>
          </p:cNvGrpSpPr>
          <p:nvPr/>
        </p:nvGrpSpPr>
        <p:grpSpPr bwMode="auto">
          <a:xfrm>
            <a:off x="6588125" y="1989138"/>
            <a:ext cx="1697038" cy="2014537"/>
            <a:chOff x="4377" y="1979"/>
            <a:chExt cx="1069" cy="1269"/>
          </a:xfrm>
        </p:grpSpPr>
        <p:grpSp>
          <p:nvGrpSpPr>
            <p:cNvPr id="370701" name="Group 13"/>
            <p:cNvGrpSpPr>
              <a:grpSpLocks/>
            </p:cNvGrpSpPr>
            <p:nvPr/>
          </p:nvGrpSpPr>
          <p:grpSpPr bwMode="auto">
            <a:xfrm>
              <a:off x="4694" y="1979"/>
              <a:ext cx="752" cy="1180"/>
              <a:chOff x="4739" y="1842"/>
              <a:chExt cx="752" cy="1180"/>
            </a:xfrm>
          </p:grpSpPr>
          <p:sp>
            <p:nvSpPr>
              <p:cNvPr id="370702" name="Freeform 14"/>
              <p:cNvSpPr>
                <a:spLocks/>
              </p:cNvSpPr>
              <p:nvPr/>
            </p:nvSpPr>
            <p:spPr bwMode="auto">
              <a:xfrm>
                <a:off x="5011" y="2477"/>
                <a:ext cx="56" cy="522"/>
              </a:xfrm>
              <a:custGeom>
                <a:avLst/>
                <a:gdLst>
                  <a:gd name="T0" fmla="*/ 0 w 56"/>
                  <a:gd name="T1" fmla="*/ 522 h 522"/>
                  <a:gd name="T2" fmla="*/ 56 w 56"/>
                  <a:gd name="T3" fmla="*/ 0 h 522"/>
                </a:gdLst>
                <a:ahLst/>
                <a:cxnLst>
                  <a:cxn ang="0">
                    <a:pos x="T0" y="T1"/>
                  </a:cxn>
                  <a:cxn ang="0">
                    <a:pos x="T2" y="T3"/>
                  </a:cxn>
                </a:cxnLst>
                <a:rect l="0" t="0" r="r" b="b"/>
                <a:pathLst>
                  <a:path w="56" h="522">
                    <a:moveTo>
                      <a:pt x="0" y="522"/>
                    </a:moveTo>
                    <a:lnTo>
                      <a:pt x="56" y="0"/>
                    </a:lnTo>
                  </a:path>
                </a:pathLst>
              </a:custGeom>
              <a:noFill/>
              <a:ln w="28575" cap="flat" cmpd="sng">
                <a:solidFill>
                  <a:srgbClr val="000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0703" name="Line 15"/>
              <p:cNvSpPr>
                <a:spLocks noChangeShapeType="1"/>
              </p:cNvSpPr>
              <p:nvPr/>
            </p:nvSpPr>
            <p:spPr bwMode="auto">
              <a:xfrm flipV="1">
                <a:off x="4921" y="1842"/>
                <a:ext cx="453" cy="544"/>
              </a:xfrm>
              <a:prstGeom prst="line">
                <a:avLst/>
              </a:prstGeom>
              <a:noFill/>
              <a:ln w="28575">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0704" name="Line 16"/>
              <p:cNvSpPr>
                <a:spLocks noChangeShapeType="1"/>
              </p:cNvSpPr>
              <p:nvPr/>
            </p:nvSpPr>
            <p:spPr bwMode="auto">
              <a:xfrm>
                <a:off x="4830" y="2840"/>
                <a:ext cx="227" cy="18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0705" name="Object 17"/>
              <p:cNvGraphicFramePr>
                <a:graphicFrameLocks/>
              </p:cNvGraphicFramePr>
              <p:nvPr/>
            </p:nvGraphicFramePr>
            <p:xfrm>
              <a:off x="5388" y="1933"/>
              <a:ext cx="103" cy="154"/>
            </p:xfrm>
            <a:graphic>
              <a:graphicData uri="http://schemas.openxmlformats.org/presentationml/2006/ole">
                <mc:AlternateContent xmlns:mc="http://schemas.openxmlformats.org/markup-compatibility/2006">
                  <mc:Choice xmlns:v="urn:schemas-microsoft-com:vml" Requires="v">
                    <p:oleObj spid="_x0000_s370831" name="公式" r:id="rId19" imgW="241200" imgH="304560" progId="Equation.3">
                      <p:embed/>
                    </p:oleObj>
                  </mc:Choice>
                  <mc:Fallback>
                    <p:oleObj name="公式" r:id="rId19" imgW="241200" imgH="304560" progId="Equation.3">
                      <p:embed/>
                      <p:pic>
                        <p:nvPicPr>
                          <p:cNvPr id="0" name="Object 1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8" y="1933"/>
                            <a:ext cx="103"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706" name="Object 18"/>
              <p:cNvGraphicFramePr>
                <a:graphicFrameLocks noChangeAspect="1"/>
              </p:cNvGraphicFramePr>
              <p:nvPr/>
            </p:nvGraphicFramePr>
            <p:xfrm>
              <a:off x="4739" y="1887"/>
              <a:ext cx="116" cy="193"/>
            </p:xfrm>
            <a:graphic>
              <a:graphicData uri="http://schemas.openxmlformats.org/presentationml/2006/ole">
                <mc:AlternateContent xmlns:mc="http://schemas.openxmlformats.org/markup-compatibility/2006">
                  <mc:Choice xmlns:v="urn:schemas-microsoft-com:vml" Requires="v">
                    <p:oleObj spid="_x0000_s370832" name="公式" r:id="rId21" imgW="228600" imgH="380880" progId="Equation.3">
                      <p:embed/>
                    </p:oleObj>
                  </mc:Choice>
                  <mc:Fallback>
                    <p:oleObj name="公式" r:id="rId21" imgW="228600" imgH="380880" progId="Equation.3">
                      <p:embed/>
                      <p:pic>
                        <p:nvPicPr>
                          <p:cNvPr id="0"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39" y="1887"/>
                            <a:ext cx="116"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707" name="Object 19"/>
              <p:cNvGraphicFramePr>
                <a:graphicFrameLocks noChangeAspect="1"/>
              </p:cNvGraphicFramePr>
              <p:nvPr/>
            </p:nvGraphicFramePr>
            <p:xfrm>
              <a:off x="4966" y="2568"/>
              <a:ext cx="252" cy="162"/>
            </p:xfrm>
            <a:graphic>
              <a:graphicData uri="http://schemas.openxmlformats.org/presentationml/2006/ole">
                <mc:AlternateContent xmlns:mc="http://schemas.openxmlformats.org/markup-compatibility/2006">
                  <mc:Choice xmlns:v="urn:schemas-microsoft-com:vml" Requires="v">
                    <p:oleObj spid="_x0000_s370833" name="公式" r:id="rId23" imgW="495000" imgH="317160" progId="Equation.3">
                      <p:embed/>
                    </p:oleObj>
                  </mc:Choice>
                  <mc:Fallback>
                    <p:oleObj name="公式" r:id="rId23" imgW="495000" imgH="317160" progId="Equation.3">
                      <p:embed/>
                      <p:pic>
                        <p:nvPicPr>
                          <p:cNvPr id="0" name="Object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66" y="2568"/>
                            <a:ext cx="252"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0708" name="Freeform 20"/>
              <p:cNvSpPr>
                <a:spLocks/>
              </p:cNvSpPr>
              <p:nvPr/>
            </p:nvSpPr>
            <p:spPr bwMode="auto">
              <a:xfrm>
                <a:off x="4875" y="2341"/>
                <a:ext cx="56" cy="522"/>
              </a:xfrm>
              <a:custGeom>
                <a:avLst/>
                <a:gdLst>
                  <a:gd name="T0" fmla="*/ 0 w 56"/>
                  <a:gd name="T1" fmla="*/ 522 h 522"/>
                  <a:gd name="T2" fmla="*/ 56 w 56"/>
                  <a:gd name="T3" fmla="*/ 0 h 522"/>
                </a:gdLst>
                <a:ahLst/>
                <a:cxnLst>
                  <a:cxn ang="0">
                    <a:pos x="T0" y="T1"/>
                  </a:cxn>
                  <a:cxn ang="0">
                    <a:pos x="T2" y="T3"/>
                  </a:cxn>
                </a:cxnLst>
                <a:rect l="0" t="0" r="r" b="b"/>
                <a:pathLst>
                  <a:path w="56" h="522">
                    <a:moveTo>
                      <a:pt x="0" y="522"/>
                    </a:moveTo>
                    <a:lnTo>
                      <a:pt x="56" y="0"/>
                    </a:lnTo>
                  </a:path>
                </a:pathLst>
              </a:custGeom>
              <a:noFill/>
              <a:ln w="28575" cap="flat" cmpd="sng">
                <a:solidFill>
                  <a:srgbClr val="000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0709" name="Freeform 21"/>
              <p:cNvSpPr>
                <a:spLocks/>
              </p:cNvSpPr>
              <p:nvPr/>
            </p:nvSpPr>
            <p:spPr bwMode="auto">
              <a:xfrm>
                <a:off x="5057" y="1978"/>
                <a:ext cx="56" cy="522"/>
              </a:xfrm>
              <a:custGeom>
                <a:avLst/>
                <a:gdLst>
                  <a:gd name="T0" fmla="*/ 0 w 56"/>
                  <a:gd name="T1" fmla="*/ 522 h 522"/>
                  <a:gd name="T2" fmla="*/ 56 w 56"/>
                  <a:gd name="T3" fmla="*/ 0 h 522"/>
                </a:gdLst>
                <a:ahLst/>
                <a:cxnLst>
                  <a:cxn ang="0">
                    <a:pos x="T0" y="T1"/>
                  </a:cxn>
                  <a:cxn ang="0">
                    <a:pos x="T2" y="T3"/>
                  </a:cxn>
                </a:cxnLst>
                <a:rect l="0" t="0" r="r" b="b"/>
                <a:pathLst>
                  <a:path w="56" h="522">
                    <a:moveTo>
                      <a:pt x="0" y="522"/>
                    </a:moveTo>
                    <a:lnTo>
                      <a:pt x="56" y="0"/>
                    </a:lnTo>
                  </a:path>
                </a:pathLst>
              </a:custGeom>
              <a:noFill/>
              <a:ln w="28575" cap="flat" cmpd="sng">
                <a:solidFill>
                  <a:srgbClr val="00008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0710" name="Freeform 22"/>
              <p:cNvSpPr>
                <a:spLocks/>
              </p:cNvSpPr>
              <p:nvPr/>
            </p:nvSpPr>
            <p:spPr bwMode="auto">
              <a:xfrm>
                <a:off x="4910" y="1843"/>
                <a:ext cx="56" cy="522"/>
              </a:xfrm>
              <a:custGeom>
                <a:avLst/>
                <a:gdLst>
                  <a:gd name="T0" fmla="*/ 0 w 56"/>
                  <a:gd name="T1" fmla="*/ 522 h 522"/>
                  <a:gd name="T2" fmla="*/ 56 w 56"/>
                  <a:gd name="T3" fmla="*/ 0 h 522"/>
                </a:gdLst>
                <a:ahLst/>
                <a:cxnLst>
                  <a:cxn ang="0">
                    <a:pos x="T0" y="T1"/>
                  </a:cxn>
                  <a:cxn ang="0">
                    <a:pos x="T2" y="T3"/>
                  </a:cxn>
                </a:cxnLst>
                <a:rect l="0" t="0" r="r" b="b"/>
                <a:pathLst>
                  <a:path w="56" h="522">
                    <a:moveTo>
                      <a:pt x="0" y="522"/>
                    </a:moveTo>
                    <a:lnTo>
                      <a:pt x="56" y="0"/>
                    </a:lnTo>
                  </a:path>
                </a:pathLst>
              </a:custGeom>
              <a:noFill/>
              <a:ln w="28575" cap="flat" cmpd="sng">
                <a:solidFill>
                  <a:srgbClr val="00008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0711" name="Line 23"/>
              <p:cNvSpPr>
                <a:spLocks noChangeShapeType="1"/>
              </p:cNvSpPr>
              <p:nvPr/>
            </p:nvSpPr>
            <p:spPr bwMode="auto">
              <a:xfrm>
                <a:off x="4875" y="2341"/>
                <a:ext cx="227" cy="18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0712" name="Line 24"/>
              <p:cNvSpPr>
                <a:spLocks noChangeShapeType="1"/>
              </p:cNvSpPr>
              <p:nvPr/>
            </p:nvSpPr>
            <p:spPr bwMode="auto">
              <a:xfrm>
                <a:off x="4966" y="1887"/>
                <a:ext cx="227"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0713" name="Arc 25"/>
            <p:cNvSpPr>
              <a:spLocks/>
            </p:cNvSpPr>
            <p:nvPr/>
          </p:nvSpPr>
          <p:spPr bwMode="auto">
            <a:xfrm rot="16200000" flipV="1">
              <a:off x="4400" y="2364"/>
              <a:ext cx="861" cy="9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70714" name="Object 26"/>
          <p:cNvGraphicFramePr>
            <a:graphicFrameLocks noChangeAspect="1"/>
          </p:cNvGraphicFramePr>
          <p:nvPr/>
        </p:nvGraphicFramePr>
        <p:xfrm>
          <a:off x="6372225" y="4221163"/>
          <a:ext cx="2400300" cy="965200"/>
        </p:xfrm>
        <a:graphic>
          <a:graphicData uri="http://schemas.openxmlformats.org/presentationml/2006/ole">
            <mc:AlternateContent xmlns:mc="http://schemas.openxmlformats.org/markup-compatibility/2006">
              <mc:Choice xmlns:v="urn:schemas-microsoft-com:vml" Requires="v">
                <p:oleObj spid="_x0000_s370834" name="公式" r:id="rId25" imgW="2400120" imgH="965160" progId="Equation.3">
                  <p:embed/>
                </p:oleObj>
              </mc:Choice>
              <mc:Fallback>
                <p:oleObj name="公式" r:id="rId25" imgW="2400120" imgH="965160" progId="Equation.3">
                  <p:embed/>
                  <p:pic>
                    <p:nvPicPr>
                      <p:cNvPr id="0" name="Object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72225" y="4221163"/>
                        <a:ext cx="24003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0693"/>
                                        </p:tgtEl>
                                        <p:attrNameLst>
                                          <p:attrName>style.visibility</p:attrName>
                                        </p:attrNameLst>
                                      </p:cBhvr>
                                      <p:to>
                                        <p:strVal val="visible"/>
                                      </p:to>
                                    </p:set>
                                    <p:animEffect transition="in" filter="wipe(left)">
                                      <p:cBhvr>
                                        <p:cTn id="7" dur="500"/>
                                        <p:tgtEl>
                                          <p:spTgt spid="3706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0695"/>
                                        </p:tgtEl>
                                        <p:attrNameLst>
                                          <p:attrName>style.visibility</p:attrName>
                                        </p:attrNameLst>
                                      </p:cBhvr>
                                      <p:to>
                                        <p:strVal val="visible"/>
                                      </p:to>
                                    </p:set>
                                    <p:animEffect transition="in" filter="wipe(left)">
                                      <p:cBhvr>
                                        <p:cTn id="12" dur="500"/>
                                        <p:tgtEl>
                                          <p:spTgt spid="3706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0692"/>
                                        </p:tgtEl>
                                        <p:attrNameLst>
                                          <p:attrName>style.visibility</p:attrName>
                                        </p:attrNameLst>
                                      </p:cBhvr>
                                      <p:to>
                                        <p:strVal val="visible"/>
                                      </p:to>
                                    </p:set>
                                    <p:animEffect transition="in" filter="wipe(left)">
                                      <p:cBhvr>
                                        <p:cTn id="17" dur="500"/>
                                        <p:tgtEl>
                                          <p:spTgt spid="370692"/>
                                        </p:tgtEl>
                                      </p:cBhvr>
                                    </p:animEffect>
                                  </p:childTnLst>
                                </p:cTn>
                              </p:par>
                              <p:par>
                                <p:cTn id="18" presetID="22" presetClass="entr" presetSubtype="4" fill="hold" nodeType="withEffect">
                                  <p:stCondLst>
                                    <p:cond delay="0"/>
                                  </p:stCondLst>
                                  <p:childTnLst>
                                    <p:set>
                                      <p:cBhvr>
                                        <p:cTn id="19" dur="1" fill="hold">
                                          <p:stCondLst>
                                            <p:cond delay="0"/>
                                          </p:stCondLst>
                                        </p:cTn>
                                        <p:tgtEl>
                                          <p:spTgt spid="370700"/>
                                        </p:tgtEl>
                                        <p:attrNameLst>
                                          <p:attrName>style.visibility</p:attrName>
                                        </p:attrNameLst>
                                      </p:cBhvr>
                                      <p:to>
                                        <p:strVal val="visible"/>
                                      </p:to>
                                    </p:set>
                                    <p:animEffect transition="in" filter="wipe(down)">
                                      <p:cBhvr>
                                        <p:cTn id="20" dur="500"/>
                                        <p:tgtEl>
                                          <p:spTgt spid="37070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70697"/>
                                        </p:tgtEl>
                                        <p:attrNameLst>
                                          <p:attrName>style.visibility</p:attrName>
                                        </p:attrNameLst>
                                      </p:cBhvr>
                                      <p:to>
                                        <p:strVal val="visible"/>
                                      </p:to>
                                    </p:set>
                                    <p:animEffect transition="in" filter="wipe(left)">
                                      <p:cBhvr>
                                        <p:cTn id="25" dur="500"/>
                                        <p:tgtEl>
                                          <p:spTgt spid="370697"/>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370698"/>
                                        </p:tgtEl>
                                        <p:attrNameLst>
                                          <p:attrName>style.visibility</p:attrName>
                                        </p:attrNameLst>
                                      </p:cBhvr>
                                      <p:to>
                                        <p:strVal val="visible"/>
                                      </p:to>
                                    </p:set>
                                    <p:animEffect transition="in" filter="wipe(left)">
                                      <p:cBhvr>
                                        <p:cTn id="29" dur="500"/>
                                        <p:tgtEl>
                                          <p:spTgt spid="370698"/>
                                        </p:tgtEl>
                                      </p:cBhvr>
                                    </p:animEffect>
                                  </p:childTnLst>
                                </p:cTn>
                              </p:par>
                            </p:childTnLst>
                          </p:cTn>
                        </p:par>
                        <p:par>
                          <p:cTn id="30" fill="hold" nodeType="after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370714"/>
                                        </p:tgtEl>
                                        <p:attrNameLst>
                                          <p:attrName>style.visibility</p:attrName>
                                        </p:attrNameLst>
                                      </p:cBhvr>
                                      <p:to>
                                        <p:strVal val="visible"/>
                                      </p:to>
                                    </p:set>
                                    <p:animEffect transition="in" filter="wipe(left)">
                                      <p:cBhvr>
                                        <p:cTn id="33" dur="500"/>
                                        <p:tgtEl>
                                          <p:spTgt spid="37071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70699"/>
                                        </p:tgtEl>
                                        <p:attrNameLst>
                                          <p:attrName>style.visibility</p:attrName>
                                        </p:attrNameLst>
                                      </p:cBhvr>
                                      <p:to>
                                        <p:strVal val="visible"/>
                                      </p:to>
                                    </p:set>
                                    <p:animEffect transition="in" filter="wipe(left)">
                                      <p:cBhvr>
                                        <p:cTn id="38" dur="500"/>
                                        <p:tgtEl>
                                          <p:spTgt spid="370699"/>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370696"/>
                                        </p:tgtEl>
                                        <p:attrNameLst>
                                          <p:attrName>style.visibility</p:attrName>
                                        </p:attrNameLst>
                                      </p:cBhvr>
                                      <p:to>
                                        <p:strVal val="visible"/>
                                      </p:to>
                                    </p:set>
                                    <p:animEffect transition="in" filter="wipe(left)">
                                      <p:cBhvr>
                                        <p:cTn id="42" dur="500"/>
                                        <p:tgtEl>
                                          <p:spTgt spid="370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1716" name="Object 4"/>
          <p:cNvGraphicFramePr>
            <a:graphicFrameLocks noChangeAspect="1"/>
          </p:cNvGraphicFramePr>
          <p:nvPr/>
        </p:nvGraphicFramePr>
        <p:xfrm>
          <a:off x="469900" y="4292600"/>
          <a:ext cx="6261100" cy="800100"/>
        </p:xfrm>
        <a:graphic>
          <a:graphicData uri="http://schemas.openxmlformats.org/presentationml/2006/ole">
            <mc:AlternateContent xmlns:mc="http://schemas.openxmlformats.org/markup-compatibility/2006">
              <mc:Choice xmlns:v="urn:schemas-microsoft-com:vml" Requires="v">
                <p:oleObj spid="_x0000_s371767" name="文档" r:id="rId3" imgW="6353217" imgH="811161" progId="Word.Document.8">
                  <p:embed/>
                </p:oleObj>
              </mc:Choice>
              <mc:Fallback>
                <p:oleObj name="文档" r:id="rId3" imgW="6353217" imgH="811161"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 y="4292600"/>
                        <a:ext cx="62611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1717" name="Object 5"/>
          <p:cNvGraphicFramePr>
            <a:graphicFrameLocks noChangeAspect="1"/>
          </p:cNvGraphicFramePr>
          <p:nvPr/>
        </p:nvGraphicFramePr>
        <p:xfrm>
          <a:off x="323850" y="2997200"/>
          <a:ext cx="8483600" cy="952500"/>
        </p:xfrm>
        <a:graphic>
          <a:graphicData uri="http://schemas.openxmlformats.org/presentationml/2006/ole">
            <mc:AlternateContent xmlns:mc="http://schemas.openxmlformats.org/markup-compatibility/2006">
              <mc:Choice xmlns:v="urn:schemas-microsoft-com:vml" Requires="v">
                <p:oleObj spid="_x0000_s371768" name="公式" r:id="rId5" imgW="8483400" imgH="952200" progId="Equation.3">
                  <p:embed/>
                </p:oleObj>
              </mc:Choice>
              <mc:Fallback>
                <p:oleObj name="公式" r:id="rId5" imgW="8483400" imgH="952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997200"/>
                        <a:ext cx="8483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1718" name="Object 6"/>
          <p:cNvGraphicFramePr>
            <a:graphicFrameLocks noChangeAspect="1"/>
          </p:cNvGraphicFramePr>
          <p:nvPr/>
        </p:nvGraphicFramePr>
        <p:xfrm>
          <a:off x="2195513" y="981075"/>
          <a:ext cx="4711700" cy="889000"/>
        </p:xfrm>
        <a:graphic>
          <a:graphicData uri="http://schemas.openxmlformats.org/presentationml/2006/ole">
            <mc:AlternateContent xmlns:mc="http://schemas.openxmlformats.org/markup-compatibility/2006">
              <mc:Choice xmlns:v="urn:schemas-microsoft-com:vml" Requires="v">
                <p:oleObj spid="_x0000_s371769" name="公式" r:id="rId7" imgW="4711680" imgH="888840" progId="Equation.3">
                  <p:embed/>
                </p:oleObj>
              </mc:Choice>
              <mc:Fallback>
                <p:oleObj name="公式" r:id="rId7" imgW="4711680" imgH="8888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981075"/>
                        <a:ext cx="47117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1719" name="Object 7"/>
          <p:cNvGraphicFramePr>
            <a:graphicFrameLocks noChangeAspect="1"/>
          </p:cNvGraphicFramePr>
          <p:nvPr/>
        </p:nvGraphicFramePr>
        <p:xfrm>
          <a:off x="468313" y="260350"/>
          <a:ext cx="8362950" cy="819150"/>
        </p:xfrm>
        <a:graphic>
          <a:graphicData uri="http://schemas.openxmlformats.org/presentationml/2006/ole">
            <mc:AlternateContent xmlns:mc="http://schemas.openxmlformats.org/markup-compatibility/2006">
              <mc:Choice xmlns:v="urn:schemas-microsoft-com:vml" Requires="v">
                <p:oleObj spid="_x0000_s371770" name="文档" r:id="rId9" imgW="8369721" imgH="818185" progId="Word.Document.8">
                  <p:embed/>
                </p:oleObj>
              </mc:Choice>
              <mc:Fallback>
                <p:oleObj name="文档" r:id="rId9" imgW="8369721" imgH="818185" progId="Word.Document.8">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260350"/>
                        <a:ext cx="8362950"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1720" name="Object 8"/>
          <p:cNvGraphicFramePr>
            <a:graphicFrameLocks noChangeAspect="1"/>
          </p:cNvGraphicFramePr>
          <p:nvPr/>
        </p:nvGraphicFramePr>
        <p:xfrm>
          <a:off x="2484438" y="5157788"/>
          <a:ext cx="3822700" cy="838200"/>
        </p:xfrm>
        <a:graphic>
          <a:graphicData uri="http://schemas.openxmlformats.org/presentationml/2006/ole">
            <mc:AlternateContent xmlns:mc="http://schemas.openxmlformats.org/markup-compatibility/2006">
              <mc:Choice xmlns:v="urn:schemas-microsoft-com:vml" Requires="v">
                <p:oleObj spid="_x0000_s371771" name="公式" r:id="rId11" imgW="3822480" imgH="838080" progId="Equation.3">
                  <p:embed/>
                </p:oleObj>
              </mc:Choice>
              <mc:Fallback>
                <p:oleObj name="公式" r:id="rId11" imgW="3822480" imgH="83808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4438" y="5157788"/>
                        <a:ext cx="38227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1721" name="Text Box 9"/>
          <p:cNvSpPr txBox="1">
            <a:spLocks noChangeArrowheads="1"/>
          </p:cNvSpPr>
          <p:nvPr/>
        </p:nvSpPr>
        <p:spPr bwMode="auto">
          <a:xfrm>
            <a:off x="323850" y="2205038"/>
            <a:ext cx="3398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800" b="1">
                <a:solidFill>
                  <a:schemeClr val="tx2"/>
                </a:solidFill>
                <a:latin typeface="Times New Roman" pitchFamily="18" charset="0"/>
              </a:rPr>
              <a:t>由能量守恒律，得：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1718"/>
                                        </p:tgtEl>
                                        <p:attrNameLst>
                                          <p:attrName>style.visibility</p:attrName>
                                        </p:attrNameLst>
                                      </p:cBhvr>
                                      <p:to>
                                        <p:strVal val="visible"/>
                                      </p:to>
                                    </p:set>
                                    <p:animEffect transition="in" filter="wipe(left)">
                                      <p:cBhvr>
                                        <p:cTn id="7" dur="500"/>
                                        <p:tgtEl>
                                          <p:spTgt spid="3717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1721"/>
                                        </p:tgtEl>
                                        <p:attrNameLst>
                                          <p:attrName>style.visibility</p:attrName>
                                        </p:attrNameLst>
                                      </p:cBhvr>
                                      <p:to>
                                        <p:strVal val="visible"/>
                                      </p:to>
                                    </p:set>
                                    <p:animEffect transition="in" filter="wipe(left)">
                                      <p:cBhvr>
                                        <p:cTn id="12" dur="500"/>
                                        <p:tgtEl>
                                          <p:spTgt spid="371721"/>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371717"/>
                                        </p:tgtEl>
                                        <p:attrNameLst>
                                          <p:attrName>style.visibility</p:attrName>
                                        </p:attrNameLst>
                                      </p:cBhvr>
                                      <p:to>
                                        <p:strVal val="visible"/>
                                      </p:to>
                                    </p:set>
                                    <p:animEffect transition="in" filter="wipe(left)">
                                      <p:cBhvr>
                                        <p:cTn id="16" dur="500"/>
                                        <p:tgtEl>
                                          <p:spTgt spid="3717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71716"/>
                                        </p:tgtEl>
                                        <p:attrNameLst>
                                          <p:attrName>style.visibility</p:attrName>
                                        </p:attrNameLst>
                                      </p:cBhvr>
                                      <p:to>
                                        <p:strVal val="visible"/>
                                      </p:to>
                                    </p:set>
                                    <p:animEffect transition="in" filter="wipe(left)">
                                      <p:cBhvr>
                                        <p:cTn id="21" dur="500"/>
                                        <p:tgtEl>
                                          <p:spTgt spid="371716"/>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371720"/>
                                        </p:tgtEl>
                                        <p:attrNameLst>
                                          <p:attrName>style.visibility</p:attrName>
                                        </p:attrNameLst>
                                      </p:cBhvr>
                                      <p:to>
                                        <p:strVal val="visible"/>
                                      </p:to>
                                    </p:set>
                                    <p:animEffect transition="in" filter="wipe(left)">
                                      <p:cBhvr>
                                        <p:cTn id="25" dur="500"/>
                                        <p:tgtEl>
                                          <p:spTgt spid="371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2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2740" name="Object 4"/>
          <p:cNvGraphicFramePr>
            <a:graphicFrameLocks noChangeAspect="1"/>
          </p:cNvGraphicFramePr>
          <p:nvPr/>
        </p:nvGraphicFramePr>
        <p:xfrm>
          <a:off x="395288" y="2349500"/>
          <a:ext cx="8362950" cy="800100"/>
        </p:xfrm>
        <a:graphic>
          <a:graphicData uri="http://schemas.openxmlformats.org/presentationml/2006/ole">
            <mc:AlternateContent xmlns:mc="http://schemas.openxmlformats.org/markup-compatibility/2006">
              <mc:Choice xmlns:v="urn:schemas-microsoft-com:vml" Requires="v">
                <p:oleObj spid="_x0000_s372780" name="文档" r:id="rId3" imgW="8369721" imgH="799738" progId="Word.Document.8">
                  <p:embed/>
                </p:oleObj>
              </mc:Choice>
              <mc:Fallback>
                <p:oleObj name="文档" r:id="rId3" imgW="8369721" imgH="79973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349500"/>
                        <a:ext cx="836295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2741" name="Object 5"/>
          <p:cNvGraphicFramePr>
            <a:graphicFrameLocks noChangeAspect="1"/>
          </p:cNvGraphicFramePr>
          <p:nvPr/>
        </p:nvGraphicFramePr>
        <p:xfrm>
          <a:off x="3132138" y="3213100"/>
          <a:ext cx="1600200" cy="838200"/>
        </p:xfrm>
        <a:graphic>
          <a:graphicData uri="http://schemas.openxmlformats.org/presentationml/2006/ole">
            <mc:AlternateContent xmlns:mc="http://schemas.openxmlformats.org/markup-compatibility/2006">
              <mc:Choice xmlns:v="urn:schemas-microsoft-com:vml" Requires="v">
                <p:oleObj spid="_x0000_s372781" name="公式" r:id="rId5" imgW="1600200" imgH="838080" progId="Equation.3">
                  <p:embed/>
                </p:oleObj>
              </mc:Choice>
              <mc:Fallback>
                <p:oleObj name="公式" r:id="rId5" imgW="1600200" imgH="83808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3213100"/>
                        <a:ext cx="1600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2742" name="Object 6"/>
          <p:cNvGraphicFramePr>
            <a:graphicFrameLocks noChangeAspect="1"/>
          </p:cNvGraphicFramePr>
          <p:nvPr/>
        </p:nvGraphicFramePr>
        <p:xfrm>
          <a:off x="468313" y="260350"/>
          <a:ext cx="8362950" cy="1104900"/>
        </p:xfrm>
        <a:graphic>
          <a:graphicData uri="http://schemas.openxmlformats.org/presentationml/2006/ole">
            <mc:AlternateContent xmlns:mc="http://schemas.openxmlformats.org/markup-compatibility/2006">
              <mc:Choice xmlns:v="urn:schemas-microsoft-com:vml" Requires="v">
                <p:oleObj spid="_x0000_s372782" name="文档" r:id="rId7" imgW="8369721" imgH="1123468" progId="Word.Document.8">
                  <p:embed/>
                </p:oleObj>
              </mc:Choice>
              <mc:Fallback>
                <p:oleObj name="文档" r:id="rId7" imgW="8369721" imgH="1123468" progId="Word.Document.8">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260350"/>
                        <a:ext cx="836295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2743" name="Object 7"/>
          <p:cNvGraphicFramePr>
            <a:graphicFrameLocks noChangeAspect="1"/>
          </p:cNvGraphicFramePr>
          <p:nvPr/>
        </p:nvGraphicFramePr>
        <p:xfrm>
          <a:off x="2916238" y="1268413"/>
          <a:ext cx="2235200" cy="838200"/>
        </p:xfrm>
        <a:graphic>
          <a:graphicData uri="http://schemas.openxmlformats.org/presentationml/2006/ole">
            <mc:AlternateContent xmlns:mc="http://schemas.openxmlformats.org/markup-compatibility/2006">
              <mc:Choice xmlns:v="urn:schemas-microsoft-com:vml" Requires="v">
                <p:oleObj spid="_x0000_s372783" name="公式" r:id="rId9" imgW="2234880" imgH="838080" progId="Equation.3">
                  <p:embed/>
                </p:oleObj>
              </mc:Choice>
              <mc:Fallback>
                <p:oleObj name="公式" r:id="rId9" imgW="2234880" imgH="83808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6238" y="1268413"/>
                        <a:ext cx="2235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2743"/>
                                        </p:tgtEl>
                                        <p:attrNameLst>
                                          <p:attrName>style.visibility</p:attrName>
                                        </p:attrNameLst>
                                      </p:cBhvr>
                                      <p:to>
                                        <p:strVal val="visible"/>
                                      </p:to>
                                    </p:set>
                                    <p:animEffect transition="in" filter="wipe(left)">
                                      <p:cBhvr>
                                        <p:cTn id="7" dur="500"/>
                                        <p:tgtEl>
                                          <p:spTgt spid="3727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2740"/>
                                        </p:tgtEl>
                                        <p:attrNameLst>
                                          <p:attrName>style.visibility</p:attrName>
                                        </p:attrNameLst>
                                      </p:cBhvr>
                                      <p:to>
                                        <p:strVal val="visible"/>
                                      </p:to>
                                    </p:set>
                                    <p:animEffect transition="in" filter="wipe(left)">
                                      <p:cBhvr>
                                        <p:cTn id="12" dur="500"/>
                                        <p:tgtEl>
                                          <p:spTgt spid="372740"/>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372741"/>
                                        </p:tgtEl>
                                        <p:attrNameLst>
                                          <p:attrName>style.visibility</p:attrName>
                                        </p:attrNameLst>
                                      </p:cBhvr>
                                      <p:to>
                                        <p:strVal val="visible"/>
                                      </p:to>
                                    </p:set>
                                    <p:animEffect transition="in" filter="wipe(left)">
                                      <p:cBhvr>
                                        <p:cTn id="16" dur="500"/>
                                        <p:tgtEl>
                                          <p:spTgt spid="372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4" name="Text Box 4"/>
          <p:cNvSpPr txBox="1">
            <a:spLocks noChangeArrowheads="1"/>
          </p:cNvSpPr>
          <p:nvPr/>
        </p:nvSpPr>
        <p:spPr bwMode="auto">
          <a:xfrm>
            <a:off x="179388" y="1196975"/>
            <a:ext cx="8785225" cy="8842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800" b="1">
                <a:latin typeface="宋体" pitchFamily="2" charset="-122"/>
              </a:rPr>
              <a:t>  </a:t>
            </a:r>
            <a:r>
              <a:rPr lang="zh-CN" altLang="en-US" sz="2400" b="1">
                <a:latin typeface="宋体" pitchFamily="2" charset="-122"/>
              </a:rPr>
              <a:t>设有一沿水平直线绷紧的弦，以某种方法激发后在垂直平面内作</a:t>
            </a:r>
            <a:r>
              <a:rPr lang="zh-CN" altLang="en-US" sz="2400" b="1">
                <a:solidFill>
                  <a:schemeClr val="accent2"/>
                </a:solidFill>
                <a:latin typeface="宋体" pitchFamily="2" charset="-122"/>
              </a:rPr>
              <a:t>微小横振动</a:t>
            </a:r>
            <a:r>
              <a:rPr lang="zh-CN" altLang="en-US" sz="2400" b="1">
                <a:latin typeface="宋体" pitchFamily="2" charset="-122"/>
              </a:rPr>
              <a:t>。求弦上各点的运动规律。  </a:t>
            </a:r>
          </a:p>
        </p:txBody>
      </p:sp>
      <p:sp>
        <p:nvSpPr>
          <p:cNvPr id="373765" name="Rectangle 5"/>
          <p:cNvSpPr>
            <a:spLocks noChangeArrowheads="1"/>
          </p:cNvSpPr>
          <p:nvPr/>
        </p:nvSpPr>
        <p:spPr bwMode="auto">
          <a:xfrm>
            <a:off x="179388" y="333375"/>
            <a:ext cx="8229600"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4000">
                <a:solidFill>
                  <a:schemeClr val="tx2"/>
                </a:solidFill>
              </a:rPr>
              <a:t>二、双曲型</a:t>
            </a:r>
            <a:r>
              <a:rPr lang="zh-CN" altLang="en-US" sz="4000">
                <a:solidFill>
                  <a:schemeClr val="tx2"/>
                </a:solidFill>
                <a:latin typeface="黑体" pitchFamily="2" charset="-122"/>
              </a:rPr>
              <a:t>方程模型</a:t>
            </a:r>
          </a:p>
        </p:txBody>
      </p:sp>
      <p:sp>
        <p:nvSpPr>
          <p:cNvPr id="373766" name="Line 6"/>
          <p:cNvSpPr>
            <a:spLocks noChangeShapeType="1"/>
          </p:cNvSpPr>
          <p:nvPr/>
        </p:nvSpPr>
        <p:spPr bwMode="auto">
          <a:xfrm>
            <a:off x="7199313" y="4292600"/>
            <a:ext cx="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3767" name="Line 7"/>
          <p:cNvSpPr>
            <a:spLocks noChangeShapeType="1"/>
          </p:cNvSpPr>
          <p:nvPr/>
        </p:nvSpPr>
        <p:spPr bwMode="auto">
          <a:xfrm>
            <a:off x="3022600" y="6956425"/>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3768" name="Text Box 8"/>
          <p:cNvSpPr txBox="1">
            <a:spLocks noChangeArrowheads="1"/>
          </p:cNvSpPr>
          <p:nvPr/>
        </p:nvSpPr>
        <p:spPr bwMode="auto">
          <a:xfrm>
            <a:off x="179388" y="2205038"/>
            <a:ext cx="2952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chemeClr val="accent2"/>
                </a:solidFill>
                <a:latin typeface="Times New Roman" pitchFamily="18" charset="0"/>
              </a:rPr>
              <a:t>一、基本假设：</a:t>
            </a:r>
          </a:p>
        </p:txBody>
      </p:sp>
      <p:sp>
        <p:nvSpPr>
          <p:cNvPr id="373769" name="Text Box 9"/>
          <p:cNvSpPr txBox="1">
            <a:spLocks noChangeArrowheads="1"/>
          </p:cNvSpPr>
          <p:nvPr/>
        </p:nvSpPr>
        <p:spPr bwMode="auto">
          <a:xfrm>
            <a:off x="323850" y="2924175"/>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accent2"/>
                </a:solidFill>
                <a:latin typeface="Times New Roman" pitchFamily="18" charset="0"/>
              </a:rPr>
              <a:t>1</a:t>
            </a:r>
            <a:r>
              <a:rPr kumimoji="1" lang="zh-CN" altLang="en-US" sz="2400" b="1">
                <a:solidFill>
                  <a:schemeClr val="accent2"/>
                </a:solidFill>
                <a:latin typeface="Times New Roman" pitchFamily="18" charset="0"/>
              </a:rPr>
              <a:t>、细</a:t>
            </a:r>
          </a:p>
        </p:txBody>
      </p:sp>
      <p:sp>
        <p:nvSpPr>
          <p:cNvPr id="373770" name="Text Box 10"/>
          <p:cNvSpPr txBox="1">
            <a:spLocks noChangeArrowheads="1"/>
          </p:cNvSpPr>
          <p:nvPr/>
        </p:nvSpPr>
        <p:spPr bwMode="auto">
          <a:xfrm>
            <a:off x="1331913" y="2852738"/>
            <a:ext cx="7561262"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rPr>
              <a:t>弦的截面直径与弦的长度相比可忽略，因此可视为一根曲线；</a:t>
            </a:r>
            <a:r>
              <a:rPr kumimoji="1" lang="zh-CN" altLang="en-US" sz="2800" b="1">
                <a:latin typeface="Times New Roman" pitchFamily="18" charset="0"/>
              </a:rPr>
              <a:t> </a:t>
            </a:r>
          </a:p>
        </p:txBody>
      </p:sp>
      <p:sp>
        <p:nvSpPr>
          <p:cNvPr id="373771" name="Text Box 11"/>
          <p:cNvSpPr txBox="1">
            <a:spLocks noChangeArrowheads="1"/>
          </p:cNvSpPr>
          <p:nvPr/>
        </p:nvSpPr>
        <p:spPr bwMode="auto">
          <a:xfrm>
            <a:off x="323850" y="3789363"/>
            <a:ext cx="1296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accent2"/>
                </a:solidFill>
                <a:latin typeface="Times New Roman" pitchFamily="18" charset="0"/>
              </a:rPr>
              <a:t>2</a:t>
            </a:r>
            <a:r>
              <a:rPr kumimoji="1" lang="zh-CN" altLang="en-US" sz="2400" b="1">
                <a:solidFill>
                  <a:schemeClr val="accent2"/>
                </a:solidFill>
                <a:latin typeface="Times New Roman" pitchFamily="18" charset="0"/>
              </a:rPr>
              <a:t>、均匀</a:t>
            </a:r>
          </a:p>
        </p:txBody>
      </p:sp>
      <p:sp>
        <p:nvSpPr>
          <p:cNvPr id="373772" name="Text Box 12"/>
          <p:cNvSpPr txBox="1">
            <a:spLocks noChangeArrowheads="1"/>
          </p:cNvSpPr>
          <p:nvPr/>
        </p:nvSpPr>
        <p:spPr bwMode="auto">
          <a:xfrm>
            <a:off x="1692275" y="3717925"/>
            <a:ext cx="27352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rPr>
              <a:t>线密度</a:t>
            </a:r>
            <a:r>
              <a:rPr kumimoji="1" lang="en-US" altLang="zh-CN" sz="2400" b="1">
                <a:latin typeface="Symbol" pitchFamily="18" charset="2"/>
              </a:rPr>
              <a:t>r</a:t>
            </a:r>
            <a:r>
              <a:rPr kumimoji="1" lang="zh-CN" altLang="en-US" sz="2400" b="1">
                <a:latin typeface="Times New Roman" pitchFamily="18" charset="0"/>
              </a:rPr>
              <a:t>是常数；</a:t>
            </a:r>
            <a:r>
              <a:rPr kumimoji="1" lang="zh-CN" altLang="en-US" sz="2800" b="1">
                <a:latin typeface="Times New Roman" pitchFamily="18" charset="0"/>
              </a:rPr>
              <a:t> </a:t>
            </a:r>
          </a:p>
        </p:txBody>
      </p:sp>
      <p:sp>
        <p:nvSpPr>
          <p:cNvPr id="373773" name="Text Box 13"/>
          <p:cNvSpPr txBox="1">
            <a:spLocks noChangeArrowheads="1"/>
          </p:cNvSpPr>
          <p:nvPr/>
        </p:nvSpPr>
        <p:spPr bwMode="auto">
          <a:xfrm>
            <a:off x="323850" y="4294188"/>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accent2"/>
                </a:solidFill>
                <a:latin typeface="Times New Roman" pitchFamily="18" charset="0"/>
              </a:rPr>
              <a:t>3</a:t>
            </a:r>
            <a:r>
              <a:rPr kumimoji="1" lang="zh-CN" altLang="en-US" sz="2400" b="1">
                <a:solidFill>
                  <a:schemeClr val="accent2"/>
                </a:solidFill>
                <a:latin typeface="Times New Roman" pitchFamily="18" charset="0"/>
              </a:rPr>
              <a:t>、柔软</a:t>
            </a:r>
          </a:p>
        </p:txBody>
      </p:sp>
      <p:sp>
        <p:nvSpPr>
          <p:cNvPr id="373774" name="Text Box 14"/>
          <p:cNvSpPr txBox="1">
            <a:spLocks noChangeArrowheads="1"/>
          </p:cNvSpPr>
          <p:nvPr/>
        </p:nvSpPr>
        <p:spPr bwMode="auto">
          <a:xfrm>
            <a:off x="1547813" y="4294188"/>
            <a:ext cx="73453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rPr>
              <a:t>变形时不抵抗弯曲，弦上各质点间的</a:t>
            </a:r>
            <a:r>
              <a:rPr kumimoji="1" lang="zh-CN" altLang="en-US" sz="2400" b="1">
                <a:solidFill>
                  <a:srgbClr val="CC0099"/>
                </a:solidFill>
                <a:effectLst>
                  <a:outerShdw blurRad="38100" dist="38100" dir="2700000" algn="tl">
                    <a:srgbClr val="C0C0C0"/>
                  </a:outerShdw>
                </a:effectLst>
                <a:latin typeface="Times New Roman" pitchFamily="18" charset="0"/>
              </a:rPr>
              <a:t>张力</a:t>
            </a:r>
            <a:r>
              <a:rPr kumimoji="1" lang="zh-CN" altLang="en-US" sz="2400" b="1">
                <a:latin typeface="Times New Roman" pitchFamily="18" charset="0"/>
              </a:rPr>
              <a:t>与弦的切线方向一致（没有法向分量）； </a:t>
            </a:r>
          </a:p>
        </p:txBody>
      </p:sp>
      <p:sp>
        <p:nvSpPr>
          <p:cNvPr id="373775" name="Text Box 15"/>
          <p:cNvSpPr txBox="1">
            <a:spLocks noChangeArrowheads="1"/>
          </p:cNvSpPr>
          <p:nvPr/>
        </p:nvSpPr>
        <p:spPr bwMode="auto">
          <a:xfrm>
            <a:off x="358775" y="5300663"/>
            <a:ext cx="172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accent2"/>
                </a:solidFill>
                <a:latin typeface="Times New Roman" pitchFamily="18" charset="0"/>
              </a:rPr>
              <a:t>4</a:t>
            </a:r>
            <a:r>
              <a:rPr kumimoji="1" lang="zh-CN" altLang="en-US" sz="2400" b="1">
                <a:solidFill>
                  <a:schemeClr val="accent2"/>
                </a:solidFill>
                <a:latin typeface="Times New Roman" pitchFamily="18" charset="0"/>
              </a:rPr>
              <a:t>、有弹性</a:t>
            </a:r>
          </a:p>
        </p:txBody>
      </p:sp>
      <p:sp>
        <p:nvSpPr>
          <p:cNvPr id="373776" name="Text Box 16"/>
          <p:cNvSpPr txBox="1">
            <a:spLocks noChangeArrowheads="1"/>
          </p:cNvSpPr>
          <p:nvPr/>
        </p:nvSpPr>
        <p:spPr bwMode="auto">
          <a:xfrm>
            <a:off x="1943100" y="5227638"/>
            <a:ext cx="5184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rPr>
              <a:t>弦的伸长形变与</a:t>
            </a:r>
            <a:r>
              <a:rPr kumimoji="1" lang="zh-CN" altLang="en-US" sz="2400" b="1">
                <a:solidFill>
                  <a:srgbClr val="CC0099"/>
                </a:solidFill>
                <a:effectLst>
                  <a:outerShdw blurRad="38100" dist="38100" dir="2700000" algn="tl">
                    <a:srgbClr val="C0C0C0"/>
                  </a:outerShdw>
                </a:effectLst>
                <a:latin typeface="Times New Roman" pitchFamily="18" charset="0"/>
              </a:rPr>
              <a:t>张力</a:t>
            </a:r>
            <a:r>
              <a:rPr kumimoji="1" lang="zh-CN" altLang="en-US" sz="2400" b="1">
                <a:latin typeface="Times New Roman" pitchFamily="18" charset="0"/>
              </a:rPr>
              <a:t>服从胡克定律。</a:t>
            </a:r>
            <a:r>
              <a:rPr kumimoji="1" lang="zh-CN" altLang="en-US" sz="2800" b="1">
                <a:latin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3764"/>
                                        </p:tgtEl>
                                        <p:attrNameLst>
                                          <p:attrName>style.visibility</p:attrName>
                                        </p:attrNameLst>
                                      </p:cBhvr>
                                      <p:to>
                                        <p:strVal val="visible"/>
                                      </p:to>
                                    </p:set>
                                    <p:animEffect transition="in" filter="wipe(left)">
                                      <p:cBhvr>
                                        <p:cTn id="7" dur="500"/>
                                        <p:tgtEl>
                                          <p:spTgt spid="3737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3768"/>
                                        </p:tgtEl>
                                        <p:attrNameLst>
                                          <p:attrName>style.visibility</p:attrName>
                                        </p:attrNameLst>
                                      </p:cBhvr>
                                      <p:to>
                                        <p:strVal val="visible"/>
                                      </p:to>
                                    </p:set>
                                    <p:animEffect transition="in" filter="wipe(left)">
                                      <p:cBhvr>
                                        <p:cTn id="12" dur="500"/>
                                        <p:tgtEl>
                                          <p:spTgt spid="3737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3769"/>
                                        </p:tgtEl>
                                        <p:attrNameLst>
                                          <p:attrName>style.visibility</p:attrName>
                                        </p:attrNameLst>
                                      </p:cBhvr>
                                      <p:to>
                                        <p:strVal val="visible"/>
                                      </p:to>
                                    </p:set>
                                    <p:animEffect transition="in" filter="wipe(left)">
                                      <p:cBhvr>
                                        <p:cTn id="17" dur="500"/>
                                        <p:tgtEl>
                                          <p:spTgt spid="373769"/>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73770"/>
                                        </p:tgtEl>
                                        <p:attrNameLst>
                                          <p:attrName>style.visibility</p:attrName>
                                        </p:attrNameLst>
                                      </p:cBhvr>
                                      <p:to>
                                        <p:strVal val="visible"/>
                                      </p:to>
                                    </p:set>
                                    <p:animEffect transition="in" filter="wipe(left)">
                                      <p:cBhvr>
                                        <p:cTn id="21" dur="500"/>
                                        <p:tgtEl>
                                          <p:spTgt spid="37377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73771"/>
                                        </p:tgtEl>
                                        <p:attrNameLst>
                                          <p:attrName>style.visibility</p:attrName>
                                        </p:attrNameLst>
                                      </p:cBhvr>
                                      <p:to>
                                        <p:strVal val="visible"/>
                                      </p:to>
                                    </p:set>
                                    <p:animEffect transition="in" filter="wipe(left)">
                                      <p:cBhvr>
                                        <p:cTn id="26" dur="500"/>
                                        <p:tgtEl>
                                          <p:spTgt spid="373771"/>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73772"/>
                                        </p:tgtEl>
                                        <p:attrNameLst>
                                          <p:attrName>style.visibility</p:attrName>
                                        </p:attrNameLst>
                                      </p:cBhvr>
                                      <p:to>
                                        <p:strVal val="visible"/>
                                      </p:to>
                                    </p:set>
                                    <p:animEffect transition="in" filter="wipe(left)">
                                      <p:cBhvr>
                                        <p:cTn id="30" dur="500"/>
                                        <p:tgtEl>
                                          <p:spTgt spid="3737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73773"/>
                                        </p:tgtEl>
                                        <p:attrNameLst>
                                          <p:attrName>style.visibility</p:attrName>
                                        </p:attrNameLst>
                                      </p:cBhvr>
                                      <p:to>
                                        <p:strVal val="visible"/>
                                      </p:to>
                                    </p:set>
                                    <p:animEffect transition="in" filter="wipe(left)">
                                      <p:cBhvr>
                                        <p:cTn id="35" dur="500"/>
                                        <p:tgtEl>
                                          <p:spTgt spid="373773"/>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373774"/>
                                        </p:tgtEl>
                                        <p:attrNameLst>
                                          <p:attrName>style.visibility</p:attrName>
                                        </p:attrNameLst>
                                      </p:cBhvr>
                                      <p:to>
                                        <p:strVal val="visible"/>
                                      </p:to>
                                    </p:set>
                                    <p:animEffect transition="in" filter="wipe(left)">
                                      <p:cBhvr>
                                        <p:cTn id="39" dur="500"/>
                                        <p:tgtEl>
                                          <p:spTgt spid="37377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73775"/>
                                        </p:tgtEl>
                                        <p:attrNameLst>
                                          <p:attrName>style.visibility</p:attrName>
                                        </p:attrNameLst>
                                      </p:cBhvr>
                                      <p:to>
                                        <p:strVal val="visible"/>
                                      </p:to>
                                    </p:set>
                                    <p:animEffect transition="in" filter="wipe(left)">
                                      <p:cBhvr>
                                        <p:cTn id="44" dur="500"/>
                                        <p:tgtEl>
                                          <p:spTgt spid="373775"/>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73776"/>
                                        </p:tgtEl>
                                        <p:attrNameLst>
                                          <p:attrName>style.visibility</p:attrName>
                                        </p:attrNameLst>
                                      </p:cBhvr>
                                      <p:to>
                                        <p:strVal val="visible"/>
                                      </p:to>
                                    </p:set>
                                    <p:animEffect transition="in" filter="wipe(left)">
                                      <p:cBhvr>
                                        <p:cTn id="48" dur="500"/>
                                        <p:tgtEl>
                                          <p:spTgt spid="373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4" grpId="0"/>
      <p:bldP spid="373768" grpId="0"/>
      <p:bldP spid="373769" grpId="0"/>
      <p:bldP spid="373770" grpId="0"/>
      <p:bldP spid="373771" grpId="0"/>
      <p:bldP spid="373772" grpId="0"/>
      <p:bldP spid="373773" grpId="0"/>
      <p:bldP spid="373774" grpId="0"/>
      <p:bldP spid="373775" grpId="0"/>
      <p:bldP spid="3737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Grp="1" noChangeArrowheads="1"/>
          </p:cNvSpPr>
          <p:nvPr>
            <p:ph type="body" sz="half" idx="4294967295"/>
          </p:nvPr>
        </p:nvSpPr>
        <p:spPr>
          <a:xfrm>
            <a:off x="228600" y="457200"/>
            <a:ext cx="8686800" cy="6096000"/>
          </a:xfrm>
          <a:noFill/>
          <a:ln/>
        </p:spPr>
        <p:txBody>
          <a:bodyPr/>
          <a:lstStyle/>
          <a:p>
            <a:pPr>
              <a:lnSpc>
                <a:spcPct val="140000"/>
              </a:lnSpc>
              <a:buFontTx/>
              <a:buNone/>
            </a:pPr>
            <a:r>
              <a:rPr lang="zh-CN" altLang="en-US" sz="2800" b="1">
                <a:latin typeface="Times New Roman" pitchFamily="18" charset="0"/>
              </a:rPr>
              <a:t>如果对所有可能初值条件，方程组</a:t>
            </a:r>
            <a:r>
              <a:rPr lang="en-US" altLang="zh-CN" sz="2800" b="1">
                <a:latin typeface="Times New Roman" pitchFamily="18" charset="0"/>
              </a:rPr>
              <a:t>(3.3)</a:t>
            </a:r>
            <a:r>
              <a:rPr lang="zh-CN" altLang="en-US" sz="2800" b="1">
                <a:latin typeface="Times New Roman" pitchFamily="18" charset="0"/>
              </a:rPr>
              <a:t>的解     </a:t>
            </a:r>
          </a:p>
          <a:p>
            <a:pPr>
              <a:lnSpc>
                <a:spcPct val="140000"/>
              </a:lnSpc>
            </a:pPr>
            <a:r>
              <a:rPr lang="zh-CN" altLang="en-US" sz="2800" b="1">
                <a:latin typeface="Times New Roman" pitchFamily="18" charset="0"/>
              </a:rPr>
              <a:t>                都满足                         ，则称平衡点</a:t>
            </a:r>
          </a:p>
          <a:p>
            <a:pPr>
              <a:lnSpc>
                <a:spcPct val="140000"/>
              </a:lnSpc>
            </a:pPr>
            <a:r>
              <a:rPr lang="zh-CN" altLang="en-US" sz="2800" b="1">
                <a:latin typeface="Times New Roman" pitchFamily="18" charset="0"/>
              </a:rPr>
              <a:t>        是 </a:t>
            </a:r>
            <a:r>
              <a:rPr lang="zh-CN" altLang="en-US" sz="2800" b="1">
                <a:solidFill>
                  <a:srgbClr val="FF0000"/>
                </a:solidFill>
                <a:latin typeface="Times New Roman" pitchFamily="18" charset="0"/>
              </a:rPr>
              <a:t>稳定的（渐近稳定）；否则是不稳定的。</a:t>
            </a:r>
          </a:p>
          <a:p>
            <a:pPr>
              <a:lnSpc>
                <a:spcPct val="140000"/>
              </a:lnSpc>
            </a:pPr>
            <a:r>
              <a:rPr lang="zh-CN" altLang="en-US" sz="2800" b="1">
                <a:latin typeface="Times New Roman" pitchFamily="18" charset="0"/>
              </a:rPr>
              <a:t>实际中，判断平衡点的稳定性有两种方法：</a:t>
            </a:r>
          </a:p>
          <a:p>
            <a:pPr>
              <a:lnSpc>
                <a:spcPct val="140000"/>
              </a:lnSpc>
              <a:buFontTx/>
              <a:buNone/>
            </a:pPr>
            <a:r>
              <a:rPr lang="zh-CN" altLang="en-US" sz="2800" b="1">
                <a:solidFill>
                  <a:srgbClr val="006600"/>
                </a:solidFill>
                <a:latin typeface="Times New Roman" pitchFamily="18" charset="0"/>
              </a:rPr>
              <a:t>间接方法和直接方法。</a:t>
            </a:r>
          </a:p>
          <a:p>
            <a:pPr>
              <a:lnSpc>
                <a:spcPct val="140000"/>
              </a:lnSpc>
            </a:pPr>
            <a:r>
              <a:rPr lang="zh-CN" altLang="en-US" sz="2800" b="1">
                <a:solidFill>
                  <a:srgbClr val="006600"/>
                </a:solidFill>
                <a:latin typeface="Times New Roman" pitchFamily="18" charset="0"/>
              </a:rPr>
              <a:t>间接方法</a:t>
            </a:r>
            <a:r>
              <a:rPr lang="zh-CN" altLang="en-US" sz="2800" b="1">
                <a:latin typeface="Times New Roman" pitchFamily="18" charset="0"/>
              </a:rPr>
              <a:t>：首先求出方程的解                    然后</a:t>
            </a:r>
          </a:p>
          <a:p>
            <a:pPr>
              <a:lnSpc>
                <a:spcPct val="140000"/>
              </a:lnSpc>
            </a:pPr>
            <a:r>
              <a:rPr lang="zh-CN" altLang="en-US" sz="2800" b="1">
                <a:latin typeface="Times New Roman" pitchFamily="18" charset="0"/>
              </a:rPr>
              <a:t>利用定义                            来判断。</a:t>
            </a:r>
          </a:p>
          <a:p>
            <a:pPr>
              <a:lnSpc>
                <a:spcPct val="140000"/>
              </a:lnSpc>
            </a:pPr>
            <a:r>
              <a:rPr lang="zh-CN" altLang="en-US" sz="2800" b="1">
                <a:solidFill>
                  <a:srgbClr val="006600"/>
                </a:solidFill>
                <a:latin typeface="Times New Roman" pitchFamily="18" charset="0"/>
              </a:rPr>
              <a:t>直接方法</a:t>
            </a:r>
            <a:r>
              <a:rPr lang="zh-CN" altLang="en-US" sz="2800" b="1">
                <a:latin typeface="Times New Roman" pitchFamily="18" charset="0"/>
              </a:rPr>
              <a:t>：不用求方程的解直接地来研究其稳定性。 </a:t>
            </a:r>
          </a:p>
        </p:txBody>
      </p:sp>
      <p:graphicFrame>
        <p:nvGraphicFramePr>
          <p:cNvPr id="14341" name="Object 5"/>
          <p:cNvGraphicFramePr>
            <a:graphicFrameLocks noChangeAspect="1"/>
          </p:cNvGraphicFramePr>
          <p:nvPr/>
        </p:nvGraphicFramePr>
        <p:xfrm>
          <a:off x="609600" y="1295400"/>
          <a:ext cx="1524000" cy="565150"/>
        </p:xfrm>
        <a:graphic>
          <a:graphicData uri="http://schemas.openxmlformats.org/presentationml/2006/ole">
            <mc:AlternateContent xmlns:mc="http://schemas.openxmlformats.org/markup-compatibility/2006">
              <mc:Choice xmlns:v="urn:schemas-microsoft-com:vml" Requires="v">
                <p:oleObj spid="_x0000_s14394" name="公式" r:id="rId3" imgW="545760" imgH="203040" progId="Equation.3">
                  <p:embed/>
                </p:oleObj>
              </mc:Choice>
              <mc:Fallback>
                <p:oleObj name="公式" r:id="rId3" imgW="545760" imgH="2030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95400"/>
                        <a:ext cx="1524000"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6"/>
          <p:cNvGraphicFramePr>
            <a:graphicFrameLocks noChangeAspect="1"/>
          </p:cNvGraphicFramePr>
          <p:nvPr/>
        </p:nvGraphicFramePr>
        <p:xfrm>
          <a:off x="3276600" y="1295400"/>
          <a:ext cx="2209800" cy="760413"/>
        </p:xfrm>
        <a:graphic>
          <a:graphicData uri="http://schemas.openxmlformats.org/presentationml/2006/ole">
            <mc:AlternateContent xmlns:mc="http://schemas.openxmlformats.org/markup-compatibility/2006">
              <mc:Choice xmlns:v="urn:schemas-microsoft-com:vml" Requires="v">
                <p:oleObj spid="_x0000_s14395" name="公式" r:id="rId5" imgW="812520" imgH="279360" progId="Equation.3">
                  <p:embed/>
                </p:oleObj>
              </mc:Choice>
              <mc:Fallback>
                <p:oleObj name="公式" r:id="rId5" imgW="812520" imgH="27936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295400"/>
                        <a:ext cx="2209800"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7"/>
          <p:cNvGraphicFramePr>
            <a:graphicFrameLocks noChangeAspect="1"/>
          </p:cNvGraphicFramePr>
          <p:nvPr/>
        </p:nvGraphicFramePr>
        <p:xfrm>
          <a:off x="685800" y="1905000"/>
          <a:ext cx="550863" cy="762000"/>
        </p:xfrm>
        <a:graphic>
          <a:graphicData uri="http://schemas.openxmlformats.org/presentationml/2006/ole">
            <mc:AlternateContent xmlns:mc="http://schemas.openxmlformats.org/markup-compatibility/2006">
              <mc:Choice xmlns:v="urn:schemas-microsoft-com:vml" Requires="v">
                <p:oleObj spid="_x0000_s14396" name="公式" r:id="rId7" imgW="164880" imgH="228600" progId="Equation.3">
                  <p:embed/>
                </p:oleObj>
              </mc:Choice>
              <mc:Fallback>
                <p:oleObj name="公式" r:id="rId7" imgW="16488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1905000"/>
                        <a:ext cx="55086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4" name="Object 8"/>
          <p:cNvGraphicFramePr>
            <a:graphicFrameLocks noChangeAspect="1"/>
          </p:cNvGraphicFramePr>
          <p:nvPr/>
        </p:nvGraphicFramePr>
        <p:xfrm>
          <a:off x="5486400" y="4038600"/>
          <a:ext cx="1600200" cy="595313"/>
        </p:xfrm>
        <a:graphic>
          <a:graphicData uri="http://schemas.openxmlformats.org/presentationml/2006/ole">
            <mc:AlternateContent xmlns:mc="http://schemas.openxmlformats.org/markup-compatibility/2006">
              <mc:Choice xmlns:v="urn:schemas-microsoft-com:vml" Requires="v">
                <p:oleObj spid="_x0000_s14397" name="公式" r:id="rId9" imgW="545760" imgH="203040" progId="Equation.3">
                  <p:embed/>
                </p:oleObj>
              </mc:Choice>
              <mc:Fallback>
                <p:oleObj name="公式" r:id="rId9" imgW="545760" imgH="2030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4038600"/>
                        <a:ext cx="16002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5" name="Object 9"/>
          <p:cNvGraphicFramePr>
            <a:graphicFrameLocks noChangeAspect="1"/>
          </p:cNvGraphicFramePr>
          <p:nvPr/>
        </p:nvGraphicFramePr>
        <p:xfrm>
          <a:off x="2286000" y="4648200"/>
          <a:ext cx="2362200" cy="814388"/>
        </p:xfrm>
        <a:graphic>
          <a:graphicData uri="http://schemas.openxmlformats.org/presentationml/2006/ole">
            <mc:AlternateContent xmlns:mc="http://schemas.openxmlformats.org/markup-compatibility/2006">
              <mc:Choice xmlns:v="urn:schemas-microsoft-com:vml" Requires="v">
                <p:oleObj spid="_x0000_s14398" name="公式" r:id="rId10" imgW="812520" imgH="279360" progId="Equation.3">
                  <p:embed/>
                </p:oleObj>
              </mc:Choice>
              <mc:Fallback>
                <p:oleObj name="公式" r:id="rId10" imgW="812520" imgH="27936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4648200"/>
                        <a:ext cx="23622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346" name="Picture 8" descr="buct校徽"/>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43800" y="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4788" name="Object 4"/>
          <p:cNvGraphicFramePr>
            <a:graphicFrameLocks noChangeAspect="1"/>
          </p:cNvGraphicFramePr>
          <p:nvPr/>
        </p:nvGraphicFramePr>
        <p:xfrm>
          <a:off x="179388" y="836613"/>
          <a:ext cx="8699500" cy="1219200"/>
        </p:xfrm>
        <a:graphic>
          <a:graphicData uri="http://schemas.openxmlformats.org/presentationml/2006/ole">
            <mc:AlternateContent xmlns:mc="http://schemas.openxmlformats.org/markup-compatibility/2006">
              <mc:Choice xmlns:v="urn:schemas-microsoft-com:vml" Requires="v">
                <p:oleObj spid="_x0000_s374934" name="文档" r:id="rId3" imgW="8702209" imgH="1220347" progId="Word.Document.8">
                  <p:embed/>
                </p:oleObj>
              </mc:Choice>
              <mc:Fallback>
                <p:oleObj name="文档" r:id="rId3" imgW="8702209" imgH="1220347"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836613"/>
                        <a:ext cx="86995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4789" name="Group 5"/>
          <p:cNvGrpSpPr>
            <a:grpSpLocks/>
          </p:cNvGrpSpPr>
          <p:nvPr/>
        </p:nvGrpSpPr>
        <p:grpSpPr bwMode="auto">
          <a:xfrm>
            <a:off x="611188" y="4076700"/>
            <a:ext cx="7342187" cy="2544763"/>
            <a:chOff x="476" y="2717"/>
            <a:chExt cx="4625" cy="1603"/>
          </a:xfrm>
        </p:grpSpPr>
        <p:grpSp>
          <p:nvGrpSpPr>
            <p:cNvPr id="374790" name="Group 6"/>
            <p:cNvGrpSpPr>
              <a:grpSpLocks/>
            </p:cNvGrpSpPr>
            <p:nvPr/>
          </p:nvGrpSpPr>
          <p:grpSpPr bwMode="auto">
            <a:xfrm>
              <a:off x="476" y="2717"/>
              <a:ext cx="4625" cy="1344"/>
              <a:chOff x="528" y="2784"/>
              <a:chExt cx="4625" cy="1344"/>
            </a:xfrm>
          </p:grpSpPr>
          <p:graphicFrame>
            <p:nvGraphicFramePr>
              <p:cNvPr id="374791" name="Object 7"/>
              <p:cNvGraphicFramePr>
                <a:graphicFrameLocks noChangeAspect="1"/>
              </p:cNvGraphicFramePr>
              <p:nvPr/>
            </p:nvGraphicFramePr>
            <p:xfrm>
              <a:off x="2071" y="3539"/>
              <a:ext cx="208" cy="264"/>
            </p:xfrm>
            <a:graphic>
              <a:graphicData uri="http://schemas.openxmlformats.org/presentationml/2006/ole">
                <mc:AlternateContent xmlns:mc="http://schemas.openxmlformats.org/markup-compatibility/2006">
                  <mc:Choice xmlns:v="urn:schemas-microsoft-com:vml" Requires="v">
                    <p:oleObj spid="_x0000_s374935" name="公式" r:id="rId5" imgW="330120" imgH="419040" progId="Equation.3">
                      <p:embed/>
                    </p:oleObj>
                  </mc:Choice>
                  <mc:Fallback>
                    <p:oleObj name="公式" r:id="rId5" imgW="330120" imgH="4190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1" y="3539"/>
                            <a:ext cx="208"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4792" name="Freeform 8"/>
              <p:cNvSpPr>
                <a:spLocks/>
              </p:cNvSpPr>
              <p:nvPr/>
            </p:nvSpPr>
            <p:spPr bwMode="auto">
              <a:xfrm>
                <a:off x="3243" y="3385"/>
                <a:ext cx="45" cy="98"/>
              </a:xfrm>
              <a:custGeom>
                <a:avLst/>
                <a:gdLst>
                  <a:gd name="T0" fmla="*/ 0 w 36"/>
                  <a:gd name="T1" fmla="*/ 0 h 98"/>
                  <a:gd name="T2" fmla="*/ 36 w 36"/>
                  <a:gd name="T3" fmla="*/ 98 h 98"/>
                </a:gdLst>
                <a:ahLst/>
                <a:cxnLst>
                  <a:cxn ang="0">
                    <a:pos x="T0" y="T1"/>
                  </a:cxn>
                  <a:cxn ang="0">
                    <a:pos x="T2" y="T3"/>
                  </a:cxn>
                </a:cxnLst>
                <a:rect l="0" t="0" r="r" b="b"/>
                <a:pathLst>
                  <a:path w="36" h="98">
                    <a:moveTo>
                      <a:pt x="0" y="0"/>
                    </a:moveTo>
                    <a:cubicBezTo>
                      <a:pt x="6" y="16"/>
                      <a:pt x="28" y="78"/>
                      <a:pt x="36" y="9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3" name="Freeform 9"/>
              <p:cNvSpPr>
                <a:spLocks/>
              </p:cNvSpPr>
              <p:nvPr/>
            </p:nvSpPr>
            <p:spPr bwMode="auto">
              <a:xfrm>
                <a:off x="4059" y="3385"/>
                <a:ext cx="1" cy="91"/>
              </a:xfrm>
              <a:custGeom>
                <a:avLst/>
                <a:gdLst>
                  <a:gd name="T0" fmla="*/ 0 w 1"/>
                  <a:gd name="T1" fmla="*/ 0 h 91"/>
                  <a:gd name="T2" fmla="*/ 0 w 1"/>
                  <a:gd name="T3" fmla="*/ 91 h 91"/>
                </a:gdLst>
                <a:ahLst/>
                <a:cxnLst>
                  <a:cxn ang="0">
                    <a:pos x="T0" y="T1"/>
                  </a:cxn>
                  <a:cxn ang="0">
                    <a:pos x="T2" y="T3"/>
                  </a:cxn>
                </a:cxnLst>
                <a:rect l="0" t="0" r="r" b="b"/>
                <a:pathLst>
                  <a:path w="1" h="91">
                    <a:moveTo>
                      <a:pt x="0" y="0"/>
                    </a:moveTo>
                    <a:cubicBezTo>
                      <a:pt x="0" y="38"/>
                      <a:pt x="0" y="76"/>
                      <a:pt x="0" y="91"/>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4" name="Freeform 10"/>
              <p:cNvSpPr>
                <a:spLocks/>
              </p:cNvSpPr>
              <p:nvPr/>
            </p:nvSpPr>
            <p:spPr bwMode="auto">
              <a:xfrm>
                <a:off x="528" y="3696"/>
                <a:ext cx="3895" cy="8"/>
              </a:xfrm>
              <a:custGeom>
                <a:avLst/>
                <a:gdLst>
                  <a:gd name="T0" fmla="*/ 0 w 3895"/>
                  <a:gd name="T1" fmla="*/ 0 h 8"/>
                  <a:gd name="T2" fmla="*/ 3895 w 3895"/>
                  <a:gd name="T3" fmla="*/ 8 h 8"/>
                </a:gdLst>
                <a:ahLst/>
                <a:cxnLst>
                  <a:cxn ang="0">
                    <a:pos x="T0" y="T1"/>
                  </a:cxn>
                  <a:cxn ang="0">
                    <a:pos x="T2" y="T3"/>
                  </a:cxn>
                </a:cxnLst>
                <a:rect l="0" t="0" r="r" b="b"/>
                <a:pathLst>
                  <a:path w="3895" h="8">
                    <a:moveTo>
                      <a:pt x="0" y="0"/>
                    </a:moveTo>
                    <a:lnTo>
                      <a:pt x="3895" y="8"/>
                    </a:lnTo>
                  </a:path>
                </a:pathLst>
              </a:custGeom>
              <a:noFill/>
              <a:ln w="254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5" name="Freeform 11"/>
              <p:cNvSpPr>
                <a:spLocks/>
              </p:cNvSpPr>
              <p:nvPr/>
            </p:nvSpPr>
            <p:spPr bwMode="auto">
              <a:xfrm>
                <a:off x="1248" y="2784"/>
                <a:ext cx="1" cy="1344"/>
              </a:xfrm>
              <a:custGeom>
                <a:avLst/>
                <a:gdLst>
                  <a:gd name="T0" fmla="*/ 0 w 1"/>
                  <a:gd name="T1" fmla="*/ 1344 h 1344"/>
                  <a:gd name="T2" fmla="*/ 0 w 1"/>
                  <a:gd name="T3" fmla="*/ 0 h 1344"/>
                </a:gdLst>
                <a:ahLst/>
                <a:cxnLst>
                  <a:cxn ang="0">
                    <a:pos x="T0" y="T1"/>
                  </a:cxn>
                  <a:cxn ang="0">
                    <a:pos x="T2" y="T3"/>
                  </a:cxn>
                </a:cxnLst>
                <a:rect l="0" t="0" r="r" b="b"/>
                <a:pathLst>
                  <a:path w="1" h="1344">
                    <a:moveTo>
                      <a:pt x="0" y="1344"/>
                    </a:moveTo>
                    <a:lnTo>
                      <a:pt x="0" y="0"/>
                    </a:lnTo>
                  </a:path>
                </a:pathLst>
              </a:custGeom>
              <a:noFill/>
              <a:ln w="254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6" name="Freeform 12"/>
              <p:cNvSpPr>
                <a:spLocks/>
              </p:cNvSpPr>
              <p:nvPr/>
            </p:nvSpPr>
            <p:spPr bwMode="auto">
              <a:xfrm>
                <a:off x="1260" y="3296"/>
                <a:ext cx="3024" cy="710"/>
              </a:xfrm>
              <a:custGeom>
                <a:avLst/>
                <a:gdLst>
                  <a:gd name="T0" fmla="*/ 0 w 3024"/>
                  <a:gd name="T1" fmla="*/ 388 h 710"/>
                  <a:gd name="T2" fmla="*/ 744 w 3024"/>
                  <a:gd name="T3" fmla="*/ 652 h 710"/>
                  <a:gd name="T4" fmla="*/ 2172 w 3024"/>
                  <a:gd name="T5" fmla="*/ 40 h 710"/>
                  <a:gd name="T6" fmla="*/ 3024 w 3024"/>
                  <a:gd name="T7" fmla="*/ 412 h 710"/>
                </a:gdLst>
                <a:ahLst/>
                <a:cxnLst>
                  <a:cxn ang="0">
                    <a:pos x="T0" y="T1"/>
                  </a:cxn>
                  <a:cxn ang="0">
                    <a:pos x="T2" y="T3"/>
                  </a:cxn>
                  <a:cxn ang="0">
                    <a:pos x="T4" y="T5"/>
                  </a:cxn>
                  <a:cxn ang="0">
                    <a:pos x="T6" y="T7"/>
                  </a:cxn>
                </a:cxnLst>
                <a:rect l="0" t="0" r="r" b="b"/>
                <a:pathLst>
                  <a:path w="3024" h="710">
                    <a:moveTo>
                      <a:pt x="0" y="388"/>
                    </a:moveTo>
                    <a:cubicBezTo>
                      <a:pt x="124" y="432"/>
                      <a:pt x="382" y="710"/>
                      <a:pt x="744" y="652"/>
                    </a:cubicBezTo>
                    <a:cubicBezTo>
                      <a:pt x="1106" y="594"/>
                      <a:pt x="1792" y="80"/>
                      <a:pt x="2172" y="40"/>
                    </a:cubicBezTo>
                    <a:cubicBezTo>
                      <a:pt x="2552" y="0"/>
                      <a:pt x="2846" y="334"/>
                      <a:pt x="3024" y="412"/>
                    </a:cubicBezTo>
                  </a:path>
                </a:pathLst>
              </a:custGeom>
              <a:noFill/>
              <a:ln w="31750" cap="flat" cmpd="sng">
                <a:solidFill>
                  <a:srgbClr val="8000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7" name="Freeform 13"/>
              <p:cNvSpPr>
                <a:spLocks/>
              </p:cNvSpPr>
              <p:nvPr/>
            </p:nvSpPr>
            <p:spPr bwMode="auto">
              <a:xfrm rot="671498">
                <a:off x="2426" y="3022"/>
                <a:ext cx="1224" cy="876"/>
              </a:xfrm>
              <a:custGeom>
                <a:avLst/>
                <a:gdLst>
                  <a:gd name="T0" fmla="*/ 1224 w 1224"/>
                  <a:gd name="T1" fmla="*/ 0 h 876"/>
                  <a:gd name="T2" fmla="*/ 0 w 1224"/>
                  <a:gd name="T3" fmla="*/ 876 h 876"/>
                </a:gdLst>
                <a:ahLst/>
                <a:cxnLst>
                  <a:cxn ang="0">
                    <a:pos x="T0" y="T1"/>
                  </a:cxn>
                  <a:cxn ang="0">
                    <a:pos x="T2" y="T3"/>
                  </a:cxn>
                </a:cxnLst>
                <a:rect l="0" t="0" r="r" b="b"/>
                <a:pathLst>
                  <a:path w="1224" h="876">
                    <a:moveTo>
                      <a:pt x="1224" y="0"/>
                    </a:moveTo>
                    <a:lnTo>
                      <a:pt x="0" y="876"/>
                    </a:lnTo>
                  </a:path>
                </a:pathLst>
              </a:custGeom>
              <a:noFill/>
              <a:ln w="31750" cap="flat" cmpd="sng">
                <a:solidFill>
                  <a:srgbClr val="333399"/>
                </a:solidFill>
                <a:prstDash val="solid"/>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8" name="Freeform 14"/>
              <p:cNvSpPr>
                <a:spLocks/>
              </p:cNvSpPr>
              <p:nvPr/>
            </p:nvSpPr>
            <p:spPr bwMode="auto">
              <a:xfrm>
                <a:off x="3016" y="3067"/>
                <a:ext cx="1989" cy="810"/>
              </a:xfrm>
              <a:custGeom>
                <a:avLst/>
                <a:gdLst>
                  <a:gd name="T0" fmla="*/ 0 w 1989"/>
                  <a:gd name="T1" fmla="*/ 0 h 810"/>
                  <a:gd name="T2" fmla="*/ 1989 w 1989"/>
                  <a:gd name="T3" fmla="*/ 810 h 810"/>
                </a:gdLst>
                <a:ahLst/>
                <a:cxnLst>
                  <a:cxn ang="0">
                    <a:pos x="T0" y="T1"/>
                  </a:cxn>
                  <a:cxn ang="0">
                    <a:pos x="T2" y="T3"/>
                  </a:cxn>
                </a:cxnLst>
                <a:rect l="0" t="0" r="r" b="b"/>
                <a:pathLst>
                  <a:path w="1989" h="810">
                    <a:moveTo>
                      <a:pt x="0" y="0"/>
                    </a:moveTo>
                    <a:lnTo>
                      <a:pt x="1989" y="810"/>
                    </a:lnTo>
                  </a:path>
                </a:pathLst>
              </a:custGeom>
              <a:noFill/>
              <a:ln w="31750" cap="flat" cmpd="sng">
                <a:solidFill>
                  <a:srgbClr val="333399"/>
                </a:solidFill>
                <a:prstDash val="solid"/>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9" name="Freeform 15"/>
              <p:cNvSpPr>
                <a:spLocks/>
              </p:cNvSpPr>
              <p:nvPr/>
            </p:nvSpPr>
            <p:spPr bwMode="auto">
              <a:xfrm>
                <a:off x="3379" y="3385"/>
                <a:ext cx="1633" cy="11"/>
              </a:xfrm>
              <a:custGeom>
                <a:avLst/>
                <a:gdLst>
                  <a:gd name="T0" fmla="*/ 0 w 1633"/>
                  <a:gd name="T1" fmla="*/ 0 h 11"/>
                  <a:gd name="T2" fmla="*/ 1633 w 1633"/>
                  <a:gd name="T3" fmla="*/ 11 h 11"/>
                </a:gdLst>
                <a:ahLst/>
                <a:cxnLst>
                  <a:cxn ang="0">
                    <a:pos x="T0" y="T1"/>
                  </a:cxn>
                  <a:cxn ang="0">
                    <a:pos x="T2" y="T3"/>
                  </a:cxn>
                </a:cxnLst>
                <a:rect l="0" t="0" r="r" b="b"/>
                <a:pathLst>
                  <a:path w="1633" h="11">
                    <a:moveTo>
                      <a:pt x="0" y="0"/>
                    </a:moveTo>
                    <a:lnTo>
                      <a:pt x="1633" y="11"/>
                    </a:ln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00" name="Freeform 16"/>
              <p:cNvSpPr>
                <a:spLocks/>
              </p:cNvSpPr>
              <p:nvPr/>
            </p:nvSpPr>
            <p:spPr bwMode="auto">
              <a:xfrm>
                <a:off x="2290" y="3475"/>
                <a:ext cx="1194" cy="6"/>
              </a:xfrm>
              <a:custGeom>
                <a:avLst/>
                <a:gdLst>
                  <a:gd name="T0" fmla="*/ 0 w 1194"/>
                  <a:gd name="T1" fmla="*/ 6 h 6"/>
                  <a:gd name="T2" fmla="*/ 1194 w 1194"/>
                  <a:gd name="T3" fmla="*/ 0 h 6"/>
                </a:gdLst>
                <a:ahLst/>
                <a:cxnLst>
                  <a:cxn ang="0">
                    <a:pos x="T0" y="T1"/>
                  </a:cxn>
                  <a:cxn ang="0">
                    <a:pos x="T2" y="T3"/>
                  </a:cxn>
                </a:cxnLst>
                <a:rect l="0" t="0" r="r" b="b"/>
                <a:pathLst>
                  <a:path w="1194" h="6">
                    <a:moveTo>
                      <a:pt x="0" y="6"/>
                    </a:moveTo>
                    <a:lnTo>
                      <a:pt x="1194" y="0"/>
                    </a:ln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01" name="Freeform 17"/>
              <p:cNvSpPr>
                <a:spLocks/>
              </p:cNvSpPr>
              <p:nvPr/>
            </p:nvSpPr>
            <p:spPr bwMode="auto">
              <a:xfrm>
                <a:off x="1884" y="3696"/>
                <a:ext cx="1" cy="264"/>
              </a:xfrm>
              <a:custGeom>
                <a:avLst/>
                <a:gdLst>
                  <a:gd name="T0" fmla="*/ 0 w 1"/>
                  <a:gd name="T1" fmla="*/ 0 h 264"/>
                  <a:gd name="T2" fmla="*/ 0 w 1"/>
                  <a:gd name="T3" fmla="*/ 264 h 264"/>
                </a:gdLst>
                <a:ahLst/>
                <a:cxnLst>
                  <a:cxn ang="0">
                    <a:pos x="T0" y="T1"/>
                  </a:cxn>
                  <a:cxn ang="0">
                    <a:pos x="T2" y="T3"/>
                  </a:cxn>
                </a:cxnLst>
                <a:rect l="0" t="0" r="r" b="b"/>
                <a:pathLst>
                  <a:path w="1" h="264">
                    <a:moveTo>
                      <a:pt x="0" y="0"/>
                    </a:moveTo>
                    <a:lnTo>
                      <a:pt x="0" y="264"/>
                    </a:ln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02" name="Freeform 18"/>
              <p:cNvSpPr>
                <a:spLocks/>
              </p:cNvSpPr>
              <p:nvPr/>
            </p:nvSpPr>
            <p:spPr bwMode="auto">
              <a:xfrm>
                <a:off x="3018" y="3468"/>
                <a:ext cx="6" cy="234"/>
              </a:xfrm>
              <a:custGeom>
                <a:avLst/>
                <a:gdLst>
                  <a:gd name="T0" fmla="*/ 6 w 6"/>
                  <a:gd name="T1" fmla="*/ 0 h 234"/>
                  <a:gd name="T2" fmla="*/ 0 w 6"/>
                  <a:gd name="T3" fmla="*/ 234 h 234"/>
                </a:gdLst>
                <a:ahLst/>
                <a:cxnLst>
                  <a:cxn ang="0">
                    <a:pos x="T0" y="T1"/>
                  </a:cxn>
                  <a:cxn ang="0">
                    <a:pos x="T2" y="T3"/>
                  </a:cxn>
                </a:cxnLst>
                <a:rect l="0" t="0" r="r" b="b"/>
                <a:pathLst>
                  <a:path w="6" h="234">
                    <a:moveTo>
                      <a:pt x="6" y="0"/>
                    </a:moveTo>
                    <a:lnTo>
                      <a:pt x="0" y="234"/>
                    </a:ln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4803" name="Object 19"/>
              <p:cNvGraphicFramePr>
                <a:graphicFrameLocks noChangeAspect="1"/>
              </p:cNvGraphicFramePr>
              <p:nvPr/>
            </p:nvGraphicFramePr>
            <p:xfrm>
              <a:off x="930" y="2795"/>
              <a:ext cx="210" cy="221"/>
            </p:xfrm>
            <a:graphic>
              <a:graphicData uri="http://schemas.openxmlformats.org/presentationml/2006/ole">
                <mc:AlternateContent xmlns:mc="http://schemas.openxmlformats.org/markup-compatibility/2006">
                  <mc:Choice xmlns:v="urn:schemas-microsoft-com:vml" Requires="v">
                    <p:oleObj spid="_x0000_s374936" name="公式" r:id="rId7" imgW="228600" imgH="241200" progId="Equation.3">
                      <p:embed/>
                    </p:oleObj>
                  </mc:Choice>
                  <mc:Fallback>
                    <p:oleObj name="公式" r:id="rId7" imgW="228600" imgH="24120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 y="2795"/>
                            <a:ext cx="210"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4804" name="Object 20"/>
              <p:cNvGraphicFramePr>
                <a:graphicFrameLocks noChangeAspect="1"/>
              </p:cNvGraphicFramePr>
              <p:nvPr/>
            </p:nvGraphicFramePr>
            <p:xfrm>
              <a:off x="2925" y="3657"/>
              <a:ext cx="232" cy="264"/>
            </p:xfrm>
            <a:graphic>
              <a:graphicData uri="http://schemas.openxmlformats.org/presentationml/2006/ole">
                <mc:AlternateContent xmlns:mc="http://schemas.openxmlformats.org/markup-compatibility/2006">
                  <mc:Choice xmlns:v="urn:schemas-microsoft-com:vml" Requires="v">
                    <p:oleObj spid="_x0000_s374937" name="公式" r:id="rId9" imgW="368280" imgH="419040" progId="Equation.3">
                      <p:embed/>
                    </p:oleObj>
                  </mc:Choice>
                  <mc:Fallback>
                    <p:oleObj name="公式" r:id="rId9" imgW="368280" imgH="41904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5" y="3657"/>
                            <a:ext cx="232"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4805" name="Object 21"/>
              <p:cNvGraphicFramePr>
                <a:graphicFrameLocks noChangeAspect="1"/>
              </p:cNvGraphicFramePr>
              <p:nvPr/>
            </p:nvGraphicFramePr>
            <p:xfrm>
              <a:off x="4377" y="3385"/>
              <a:ext cx="193" cy="227"/>
            </p:xfrm>
            <a:graphic>
              <a:graphicData uri="http://schemas.openxmlformats.org/presentationml/2006/ole">
                <mc:AlternateContent xmlns:mc="http://schemas.openxmlformats.org/markup-compatibility/2006">
                  <mc:Choice xmlns:v="urn:schemas-microsoft-com:vml" Requires="v">
                    <p:oleObj spid="_x0000_s374938" name="公式" r:id="rId11" imgW="355320" imgH="419040" progId="Equation.3">
                      <p:embed/>
                    </p:oleObj>
                  </mc:Choice>
                  <mc:Fallback>
                    <p:oleObj name="公式" r:id="rId11" imgW="355320" imgH="41904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77" y="3385"/>
                            <a:ext cx="19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4806" name="Object 22"/>
              <p:cNvGraphicFramePr>
                <a:graphicFrameLocks noChangeAspect="1"/>
              </p:cNvGraphicFramePr>
              <p:nvPr/>
            </p:nvGraphicFramePr>
            <p:xfrm>
              <a:off x="3288" y="3249"/>
              <a:ext cx="186" cy="227"/>
            </p:xfrm>
            <a:graphic>
              <a:graphicData uri="http://schemas.openxmlformats.org/presentationml/2006/ole">
                <mc:AlternateContent xmlns:mc="http://schemas.openxmlformats.org/markup-compatibility/2006">
                  <mc:Choice xmlns:v="urn:schemas-microsoft-com:vml" Requires="v">
                    <p:oleObj spid="_x0000_s374939" name="公式" r:id="rId13" imgW="342720" imgH="419040" progId="Equation.3">
                      <p:embed/>
                    </p:oleObj>
                  </mc:Choice>
                  <mc:Fallback>
                    <p:oleObj name="公式" r:id="rId13" imgW="342720" imgH="41904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8" y="3249"/>
                            <a:ext cx="186"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4807" name="Object 23"/>
              <p:cNvGraphicFramePr>
                <a:graphicFrameLocks noChangeAspect="1"/>
              </p:cNvGraphicFramePr>
              <p:nvPr/>
            </p:nvGraphicFramePr>
            <p:xfrm>
              <a:off x="942" y="3775"/>
              <a:ext cx="158" cy="172"/>
            </p:xfrm>
            <a:graphic>
              <a:graphicData uri="http://schemas.openxmlformats.org/presentationml/2006/ole">
                <mc:AlternateContent xmlns:mc="http://schemas.openxmlformats.org/markup-compatibility/2006">
                  <mc:Choice xmlns:v="urn:schemas-microsoft-com:vml" Requires="v">
                    <p:oleObj spid="_x0000_s374940" name="公式" r:id="rId15" imgW="291960" imgH="317160" progId="Equation.3">
                      <p:embed/>
                    </p:oleObj>
                  </mc:Choice>
                  <mc:Fallback>
                    <p:oleObj name="公式" r:id="rId15" imgW="291960" imgH="317160"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2" y="3775"/>
                            <a:ext cx="158" cy="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4808" name="Object 24"/>
              <p:cNvGraphicFramePr>
                <a:graphicFrameLocks noChangeAspect="1"/>
              </p:cNvGraphicFramePr>
              <p:nvPr/>
            </p:nvGraphicFramePr>
            <p:xfrm>
              <a:off x="4967" y="3521"/>
              <a:ext cx="186" cy="226"/>
            </p:xfrm>
            <a:graphic>
              <a:graphicData uri="http://schemas.openxmlformats.org/presentationml/2006/ole">
                <mc:AlternateContent xmlns:mc="http://schemas.openxmlformats.org/markup-compatibility/2006">
                  <mc:Choice xmlns:v="urn:schemas-microsoft-com:vml" Requires="v">
                    <p:oleObj spid="_x0000_s374941" name="公式" r:id="rId17" imgW="342720" imgH="419040" progId="Equation.3">
                      <p:embed/>
                    </p:oleObj>
                  </mc:Choice>
                  <mc:Fallback>
                    <p:oleObj name="公式" r:id="rId17" imgW="342720" imgH="419040"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67" y="3521"/>
                            <a:ext cx="186"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4809" name="Object 25"/>
              <p:cNvGraphicFramePr>
                <a:graphicFrameLocks noChangeAspect="1"/>
              </p:cNvGraphicFramePr>
              <p:nvPr/>
            </p:nvGraphicFramePr>
            <p:xfrm>
              <a:off x="3696" y="3702"/>
              <a:ext cx="240" cy="264"/>
            </p:xfrm>
            <a:graphic>
              <a:graphicData uri="http://schemas.openxmlformats.org/presentationml/2006/ole">
                <mc:AlternateContent xmlns:mc="http://schemas.openxmlformats.org/markup-compatibility/2006">
                  <mc:Choice xmlns:v="urn:schemas-microsoft-com:vml" Requires="v">
                    <p:oleObj spid="_x0000_s374942" name="公式" r:id="rId19" imgW="380880" imgH="419040" progId="Equation.3">
                      <p:embed/>
                    </p:oleObj>
                  </mc:Choice>
                  <mc:Fallback>
                    <p:oleObj name="公式" r:id="rId19" imgW="380880" imgH="419040" progId="Equation.3">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96" y="3702"/>
                            <a:ext cx="24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4810" name="Object 26"/>
              <p:cNvGraphicFramePr>
                <a:graphicFrameLocks noChangeAspect="1"/>
              </p:cNvGraphicFramePr>
              <p:nvPr/>
            </p:nvGraphicFramePr>
            <p:xfrm>
              <a:off x="4423" y="3748"/>
              <a:ext cx="233" cy="221"/>
            </p:xfrm>
            <a:graphic>
              <a:graphicData uri="http://schemas.openxmlformats.org/presentationml/2006/ole">
                <mc:AlternateContent xmlns:mc="http://schemas.openxmlformats.org/markup-compatibility/2006">
                  <mc:Choice xmlns:v="urn:schemas-microsoft-com:vml" Requires="v">
                    <p:oleObj spid="_x0000_s374943" name="公式" r:id="rId21" imgW="253800" imgH="241200" progId="Equation.3">
                      <p:embed/>
                    </p:oleObj>
                  </mc:Choice>
                  <mc:Fallback>
                    <p:oleObj name="公式" r:id="rId21" imgW="253800" imgH="241200" progId="Equation.3">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23" y="3748"/>
                            <a:ext cx="233"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4811" name="Line 27"/>
              <p:cNvSpPr>
                <a:spLocks noChangeShapeType="1"/>
              </p:cNvSpPr>
              <p:nvPr/>
            </p:nvSpPr>
            <p:spPr bwMode="auto">
              <a:xfrm flipV="1">
                <a:off x="3787" y="3430"/>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4812" name="Text Box 28"/>
            <p:cNvSpPr txBox="1">
              <a:spLocks noChangeArrowheads="1"/>
            </p:cNvSpPr>
            <p:nvPr/>
          </p:nvSpPr>
          <p:spPr bwMode="auto">
            <a:xfrm>
              <a:off x="2155" y="4032"/>
              <a:ext cx="4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zh-CN" altLang="en-US" sz="2400" b="1">
                  <a:solidFill>
                    <a:schemeClr val="tx2"/>
                  </a:solidFill>
                  <a:latin typeface="Times New Roman" pitchFamily="18" charset="0"/>
                </a:rPr>
                <a:t>图</a:t>
              </a:r>
              <a:r>
                <a:rPr kumimoji="1" lang="en-US" altLang="zh-CN" sz="2400" b="1">
                  <a:solidFill>
                    <a:schemeClr val="tx2"/>
                  </a:solidFill>
                  <a:latin typeface="Times New Roman" pitchFamily="18" charset="0"/>
                </a:rPr>
                <a:t>1</a:t>
              </a:r>
            </a:p>
          </p:txBody>
        </p:sp>
      </p:grpSp>
      <p:graphicFrame>
        <p:nvGraphicFramePr>
          <p:cNvPr id="374813" name="Object 29"/>
          <p:cNvGraphicFramePr>
            <a:graphicFrameLocks noChangeAspect="1"/>
          </p:cNvGraphicFramePr>
          <p:nvPr/>
        </p:nvGraphicFramePr>
        <p:xfrm>
          <a:off x="2987675" y="549275"/>
          <a:ext cx="2984500" cy="838200"/>
        </p:xfrm>
        <a:graphic>
          <a:graphicData uri="http://schemas.openxmlformats.org/presentationml/2006/ole">
            <mc:AlternateContent xmlns:mc="http://schemas.openxmlformats.org/markup-compatibility/2006">
              <mc:Choice xmlns:v="urn:schemas-microsoft-com:vml" Requires="v">
                <p:oleObj spid="_x0000_s374944" name="公式" r:id="rId23" imgW="2984400" imgH="838080" progId="Equation.3">
                  <p:embed/>
                </p:oleObj>
              </mc:Choice>
              <mc:Fallback>
                <p:oleObj name="公式" r:id="rId23" imgW="2984400" imgH="838080" progId="Equation.3">
                  <p:embed/>
                  <p:pic>
                    <p:nvPicPr>
                      <p:cNvPr id="0" name="Object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87675" y="549275"/>
                        <a:ext cx="29845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4814" name="Object 30"/>
          <p:cNvGraphicFramePr>
            <a:graphicFrameLocks noChangeAspect="1"/>
          </p:cNvGraphicFramePr>
          <p:nvPr/>
        </p:nvGraphicFramePr>
        <p:xfrm>
          <a:off x="2843213" y="2276475"/>
          <a:ext cx="4076700" cy="749300"/>
        </p:xfrm>
        <a:graphic>
          <a:graphicData uri="http://schemas.openxmlformats.org/presentationml/2006/ole">
            <mc:AlternateContent xmlns:mc="http://schemas.openxmlformats.org/markup-compatibility/2006">
              <mc:Choice xmlns:v="urn:schemas-microsoft-com:vml" Requires="v">
                <p:oleObj spid="_x0000_s374945" name="公式" r:id="rId25" imgW="4076640" imgH="749160" progId="Equation.3">
                  <p:embed/>
                </p:oleObj>
              </mc:Choice>
              <mc:Fallback>
                <p:oleObj name="公式" r:id="rId25" imgW="4076640" imgH="749160" progId="Equation.3">
                  <p:embed/>
                  <p:pic>
                    <p:nvPicPr>
                      <p:cNvPr id="0" name="Object 3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43213" y="2276475"/>
                        <a:ext cx="40767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4815" name="Text Box 31"/>
          <p:cNvSpPr txBox="1">
            <a:spLocks noChangeArrowheads="1"/>
          </p:cNvSpPr>
          <p:nvPr/>
        </p:nvSpPr>
        <p:spPr bwMode="auto">
          <a:xfrm>
            <a:off x="250825" y="188913"/>
            <a:ext cx="2684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sz="2800" b="1">
                <a:solidFill>
                  <a:schemeClr val="accent2"/>
                </a:solidFill>
                <a:latin typeface="Times New Roman" pitchFamily="18" charset="0"/>
              </a:rPr>
              <a:t>二、基本定律：</a:t>
            </a:r>
          </a:p>
        </p:txBody>
      </p:sp>
      <p:graphicFrame>
        <p:nvGraphicFramePr>
          <p:cNvPr id="374816" name="Object 32"/>
          <p:cNvGraphicFramePr>
            <a:graphicFrameLocks noChangeAspect="1"/>
          </p:cNvGraphicFramePr>
          <p:nvPr/>
        </p:nvGraphicFramePr>
        <p:xfrm>
          <a:off x="179388" y="2492375"/>
          <a:ext cx="8699500" cy="1460500"/>
        </p:xfrm>
        <a:graphic>
          <a:graphicData uri="http://schemas.openxmlformats.org/presentationml/2006/ole">
            <mc:AlternateContent xmlns:mc="http://schemas.openxmlformats.org/markup-compatibility/2006">
              <mc:Choice xmlns:v="urn:schemas-microsoft-com:vml" Requires="v">
                <p:oleObj spid="_x0000_s374946" name="文档" r:id="rId27" imgW="8702209" imgH="1461893" progId="Word.Document.8">
                  <p:embed/>
                </p:oleObj>
              </mc:Choice>
              <mc:Fallback>
                <p:oleObj name="文档" r:id="rId27" imgW="8702209" imgH="1461893" progId="Word.Document.8">
                  <p:embed/>
                  <p:pic>
                    <p:nvPicPr>
                      <p:cNvPr id="0" name="Object 3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9388" y="2492375"/>
                        <a:ext cx="8699500" cy="146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4788"/>
                                        </p:tgtEl>
                                        <p:attrNameLst>
                                          <p:attrName>style.visibility</p:attrName>
                                        </p:attrNameLst>
                                      </p:cBhvr>
                                      <p:to>
                                        <p:strVal val="visible"/>
                                      </p:to>
                                    </p:set>
                                    <p:animEffect transition="in" filter="wipe(left)">
                                      <p:cBhvr>
                                        <p:cTn id="7" dur="500"/>
                                        <p:tgtEl>
                                          <p:spTgt spid="374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4813"/>
                                        </p:tgtEl>
                                        <p:attrNameLst>
                                          <p:attrName>style.visibility</p:attrName>
                                        </p:attrNameLst>
                                      </p:cBhvr>
                                      <p:to>
                                        <p:strVal val="visible"/>
                                      </p:to>
                                    </p:set>
                                    <p:animEffect transition="in" filter="wipe(left)">
                                      <p:cBhvr>
                                        <p:cTn id="12" dur="500"/>
                                        <p:tgtEl>
                                          <p:spTgt spid="3748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4816"/>
                                        </p:tgtEl>
                                        <p:attrNameLst>
                                          <p:attrName>style.visibility</p:attrName>
                                        </p:attrNameLst>
                                      </p:cBhvr>
                                      <p:to>
                                        <p:strVal val="visible"/>
                                      </p:to>
                                    </p:set>
                                    <p:animEffect transition="in" filter="wipe(left)">
                                      <p:cBhvr>
                                        <p:cTn id="17" dur="500"/>
                                        <p:tgtEl>
                                          <p:spTgt spid="3748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4814"/>
                                        </p:tgtEl>
                                        <p:attrNameLst>
                                          <p:attrName>style.visibility</p:attrName>
                                        </p:attrNameLst>
                                      </p:cBhvr>
                                      <p:to>
                                        <p:strVal val="visible"/>
                                      </p:to>
                                    </p:set>
                                    <p:animEffect transition="in" filter="wipe(left)">
                                      <p:cBhvr>
                                        <p:cTn id="22" dur="500"/>
                                        <p:tgtEl>
                                          <p:spTgt spid="374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5812" name="Object 4"/>
          <p:cNvGraphicFramePr>
            <a:graphicFrameLocks noChangeAspect="1"/>
          </p:cNvGraphicFramePr>
          <p:nvPr/>
        </p:nvGraphicFramePr>
        <p:xfrm>
          <a:off x="323850" y="692150"/>
          <a:ext cx="7896225" cy="571500"/>
        </p:xfrm>
        <a:graphic>
          <a:graphicData uri="http://schemas.openxmlformats.org/presentationml/2006/ole">
            <mc:AlternateContent xmlns:mc="http://schemas.openxmlformats.org/markup-compatibility/2006">
              <mc:Choice xmlns:v="urn:schemas-microsoft-com:vml" Requires="v">
                <p:oleObj spid="_x0000_s375993" name="文档" r:id="rId3" imgW="8761582" imgH="634869" progId="Word.Document.8">
                  <p:embed/>
                </p:oleObj>
              </mc:Choice>
              <mc:Fallback>
                <p:oleObj name="文档" r:id="rId3" imgW="8761582" imgH="634869"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692150"/>
                        <a:ext cx="789622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5813" name="Text Box 5"/>
          <p:cNvSpPr txBox="1">
            <a:spLocks noChangeArrowheads="1"/>
          </p:cNvSpPr>
          <p:nvPr/>
        </p:nvSpPr>
        <p:spPr bwMode="auto">
          <a:xfrm>
            <a:off x="323850" y="188913"/>
            <a:ext cx="2327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sz="2800" b="1">
                <a:solidFill>
                  <a:srgbClr val="0000FF"/>
                </a:solidFill>
                <a:latin typeface="Times New Roman" pitchFamily="18" charset="0"/>
              </a:rPr>
              <a:t>三、数学推导</a:t>
            </a:r>
          </a:p>
        </p:txBody>
      </p:sp>
      <p:graphicFrame>
        <p:nvGraphicFramePr>
          <p:cNvPr id="375814" name="Object 6"/>
          <p:cNvGraphicFramePr>
            <a:graphicFrameLocks noChangeAspect="1"/>
          </p:cNvGraphicFramePr>
          <p:nvPr/>
        </p:nvGraphicFramePr>
        <p:xfrm>
          <a:off x="323850" y="1268413"/>
          <a:ext cx="7975600" cy="536575"/>
        </p:xfrm>
        <a:graphic>
          <a:graphicData uri="http://schemas.openxmlformats.org/presentationml/2006/ole">
            <mc:AlternateContent xmlns:mc="http://schemas.openxmlformats.org/markup-compatibility/2006">
              <mc:Choice xmlns:v="urn:schemas-microsoft-com:vml" Requires="v">
                <p:oleObj spid="_x0000_s375994" name="文档" r:id="rId5" imgW="8688896" imgH="594852" progId="Word.Document.8">
                  <p:embed/>
                </p:oleObj>
              </mc:Choice>
              <mc:Fallback>
                <p:oleObj name="文档" r:id="rId5" imgW="8688896" imgH="594852" progId="Word.Document.8">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268413"/>
                        <a:ext cx="79756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5815" name="Object 7"/>
          <p:cNvGraphicFramePr>
            <a:graphicFrameLocks noChangeAspect="1"/>
          </p:cNvGraphicFramePr>
          <p:nvPr/>
        </p:nvGraphicFramePr>
        <p:xfrm>
          <a:off x="323850" y="2349500"/>
          <a:ext cx="7808913" cy="993775"/>
        </p:xfrm>
        <a:graphic>
          <a:graphicData uri="http://schemas.openxmlformats.org/presentationml/2006/ole">
            <mc:AlternateContent xmlns:mc="http://schemas.openxmlformats.org/markup-compatibility/2006">
              <mc:Choice xmlns:v="urn:schemas-microsoft-com:vml" Requires="v">
                <p:oleObj spid="_x0000_s375995" name="文档" r:id="rId7" imgW="8688896" imgH="1105703" progId="Word.Document.8">
                  <p:embed/>
                </p:oleObj>
              </mc:Choice>
              <mc:Fallback>
                <p:oleObj name="文档" r:id="rId7" imgW="8688896" imgH="1105703" progId="Word.Document.8">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2349500"/>
                        <a:ext cx="7808913"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5816" name="Object 8"/>
          <p:cNvGraphicFramePr>
            <a:graphicFrameLocks noChangeAspect="1"/>
          </p:cNvGraphicFramePr>
          <p:nvPr/>
        </p:nvGraphicFramePr>
        <p:xfrm>
          <a:off x="323850" y="3357563"/>
          <a:ext cx="3362325" cy="552450"/>
        </p:xfrm>
        <a:graphic>
          <a:graphicData uri="http://schemas.openxmlformats.org/presentationml/2006/ole">
            <mc:AlternateContent xmlns:mc="http://schemas.openxmlformats.org/markup-compatibility/2006">
              <mc:Choice xmlns:v="urn:schemas-microsoft-com:vml" Requires="v">
                <p:oleObj spid="_x0000_s375996" name="公式" r:id="rId9" imgW="3365500" imgH="558800" progId="Equation.3">
                  <p:embed/>
                </p:oleObj>
              </mc:Choice>
              <mc:Fallback>
                <p:oleObj name="公式" r:id="rId9" imgW="3365500" imgH="5588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3357563"/>
                        <a:ext cx="3362325"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5817" name="Object 9"/>
          <p:cNvGraphicFramePr>
            <a:graphicFrameLocks noChangeAspect="1"/>
          </p:cNvGraphicFramePr>
          <p:nvPr/>
        </p:nvGraphicFramePr>
        <p:xfrm>
          <a:off x="323850" y="1844675"/>
          <a:ext cx="7975600" cy="536575"/>
        </p:xfrm>
        <a:graphic>
          <a:graphicData uri="http://schemas.openxmlformats.org/presentationml/2006/ole">
            <mc:AlternateContent xmlns:mc="http://schemas.openxmlformats.org/markup-compatibility/2006">
              <mc:Choice xmlns:v="urn:schemas-microsoft-com:vml" Requires="v">
                <p:oleObj spid="_x0000_s375997" name="文档" r:id="rId11" imgW="8688896" imgH="595933" progId="Word.Document.8">
                  <p:embed/>
                </p:oleObj>
              </mc:Choice>
              <mc:Fallback>
                <p:oleObj name="文档" r:id="rId11" imgW="8688896" imgH="595933" progId="Word.Document.8">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850" y="1844675"/>
                        <a:ext cx="79756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5818" name="Object 10"/>
          <p:cNvGraphicFramePr>
            <a:graphicFrameLocks noChangeAspect="1"/>
          </p:cNvGraphicFramePr>
          <p:nvPr/>
        </p:nvGraphicFramePr>
        <p:xfrm>
          <a:off x="6443663" y="3429000"/>
          <a:ext cx="2081212" cy="390525"/>
        </p:xfrm>
        <a:graphic>
          <a:graphicData uri="http://schemas.openxmlformats.org/presentationml/2006/ole">
            <mc:AlternateContent xmlns:mc="http://schemas.openxmlformats.org/markup-compatibility/2006">
              <mc:Choice xmlns:v="urn:schemas-microsoft-com:vml" Requires="v">
                <p:oleObj spid="_x0000_s375998" name="公式" r:id="rId13" imgW="2082600" imgH="393480" progId="Equation.3">
                  <p:embed/>
                </p:oleObj>
              </mc:Choice>
              <mc:Fallback>
                <p:oleObj name="公式" r:id="rId13" imgW="2082600" imgH="39348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43663" y="3429000"/>
                        <a:ext cx="2081212"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75819" name="Group 11"/>
          <p:cNvGrpSpPr>
            <a:grpSpLocks/>
          </p:cNvGrpSpPr>
          <p:nvPr/>
        </p:nvGrpSpPr>
        <p:grpSpPr bwMode="auto">
          <a:xfrm>
            <a:off x="5364163" y="4149725"/>
            <a:ext cx="3341687" cy="2260600"/>
            <a:chOff x="158" y="2614"/>
            <a:chExt cx="2105" cy="1424"/>
          </a:xfrm>
        </p:grpSpPr>
        <p:sp>
          <p:nvSpPr>
            <p:cNvPr id="375820" name="Freeform 12"/>
            <p:cNvSpPr>
              <a:spLocks/>
            </p:cNvSpPr>
            <p:nvPr/>
          </p:nvSpPr>
          <p:spPr bwMode="auto">
            <a:xfrm>
              <a:off x="707" y="3380"/>
              <a:ext cx="8" cy="322"/>
            </a:xfrm>
            <a:custGeom>
              <a:avLst/>
              <a:gdLst>
                <a:gd name="T0" fmla="*/ 0 w 8"/>
                <a:gd name="T1" fmla="*/ 0 h 322"/>
                <a:gd name="T2" fmla="*/ 8 w 8"/>
                <a:gd name="T3" fmla="*/ 322 h 322"/>
              </a:gdLst>
              <a:ahLst/>
              <a:cxnLst>
                <a:cxn ang="0">
                  <a:pos x="T0" y="T1"/>
                </a:cxn>
                <a:cxn ang="0">
                  <a:pos x="T2" y="T3"/>
                </a:cxn>
              </a:cxnLst>
              <a:rect l="0" t="0" r="r" b="b"/>
              <a:pathLst>
                <a:path w="8" h="322">
                  <a:moveTo>
                    <a:pt x="0" y="0"/>
                  </a:moveTo>
                  <a:lnTo>
                    <a:pt x="8" y="322"/>
                  </a:ln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5821" name="Object 13"/>
            <p:cNvGraphicFramePr>
              <a:graphicFrameLocks noChangeAspect="1"/>
            </p:cNvGraphicFramePr>
            <p:nvPr/>
          </p:nvGraphicFramePr>
          <p:xfrm>
            <a:off x="1209" y="2949"/>
            <a:ext cx="590" cy="220"/>
          </p:xfrm>
          <a:graphic>
            <a:graphicData uri="http://schemas.openxmlformats.org/presentationml/2006/ole">
              <mc:AlternateContent xmlns:mc="http://schemas.openxmlformats.org/markup-compatibility/2006">
                <mc:Choice xmlns:v="urn:schemas-microsoft-com:vml" Requires="v">
                  <p:oleObj spid="_x0000_s375999" name="公式" r:id="rId15" imgW="1155600" imgH="431640" progId="Equation.3">
                    <p:embed/>
                  </p:oleObj>
                </mc:Choice>
                <mc:Fallback>
                  <p:oleObj name="公式" r:id="rId15" imgW="1155600" imgH="43164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9" y="2949"/>
                          <a:ext cx="590"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5822" name="Freeform 14"/>
            <p:cNvSpPr>
              <a:spLocks/>
            </p:cNvSpPr>
            <p:nvPr/>
          </p:nvSpPr>
          <p:spPr bwMode="auto">
            <a:xfrm>
              <a:off x="832" y="3288"/>
              <a:ext cx="32" cy="80"/>
            </a:xfrm>
            <a:custGeom>
              <a:avLst/>
              <a:gdLst>
                <a:gd name="T0" fmla="*/ 0 w 32"/>
                <a:gd name="T1" fmla="*/ 0 h 80"/>
                <a:gd name="T2" fmla="*/ 24 w 32"/>
                <a:gd name="T3" fmla="*/ 40 h 80"/>
                <a:gd name="T4" fmla="*/ 32 w 32"/>
                <a:gd name="T5" fmla="*/ 80 h 80"/>
              </a:gdLst>
              <a:ahLst/>
              <a:cxnLst>
                <a:cxn ang="0">
                  <a:pos x="T0" y="T1"/>
                </a:cxn>
                <a:cxn ang="0">
                  <a:pos x="T2" y="T3"/>
                </a:cxn>
                <a:cxn ang="0">
                  <a:pos x="T4" y="T5"/>
                </a:cxn>
              </a:cxnLst>
              <a:rect l="0" t="0" r="r" b="b"/>
              <a:pathLst>
                <a:path w="32" h="80">
                  <a:moveTo>
                    <a:pt x="0" y="0"/>
                  </a:moveTo>
                  <a:cubicBezTo>
                    <a:pt x="4" y="7"/>
                    <a:pt x="19" y="27"/>
                    <a:pt x="24" y="40"/>
                  </a:cubicBezTo>
                  <a:cubicBezTo>
                    <a:pt x="29" y="53"/>
                    <a:pt x="30" y="72"/>
                    <a:pt x="32" y="8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3" name="Freeform 15"/>
            <p:cNvSpPr>
              <a:spLocks/>
            </p:cNvSpPr>
            <p:nvPr/>
          </p:nvSpPr>
          <p:spPr bwMode="auto">
            <a:xfrm>
              <a:off x="238" y="3696"/>
              <a:ext cx="1986" cy="7"/>
            </a:xfrm>
            <a:custGeom>
              <a:avLst/>
              <a:gdLst>
                <a:gd name="T0" fmla="*/ 0 w 1986"/>
                <a:gd name="T1" fmla="*/ 7 h 7"/>
                <a:gd name="T2" fmla="*/ 1986 w 1986"/>
                <a:gd name="T3" fmla="*/ 0 h 7"/>
              </a:gdLst>
              <a:ahLst/>
              <a:cxnLst>
                <a:cxn ang="0">
                  <a:pos x="T0" y="T1"/>
                </a:cxn>
                <a:cxn ang="0">
                  <a:pos x="T2" y="T3"/>
                </a:cxn>
              </a:cxnLst>
              <a:rect l="0" t="0" r="r" b="b"/>
              <a:pathLst>
                <a:path w="1986" h="7">
                  <a:moveTo>
                    <a:pt x="0" y="7"/>
                  </a:moveTo>
                  <a:lnTo>
                    <a:pt x="1986" y="0"/>
                  </a:lnTo>
                </a:path>
              </a:pathLst>
            </a:custGeom>
            <a:noFill/>
            <a:ln w="25400">
              <a:solidFill>
                <a:schemeClr val="tx1"/>
              </a:solidFill>
              <a:round/>
              <a:headEnd type="stealth"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4" name="Freeform 16"/>
            <p:cNvSpPr>
              <a:spLocks/>
            </p:cNvSpPr>
            <p:nvPr/>
          </p:nvSpPr>
          <p:spPr bwMode="auto">
            <a:xfrm>
              <a:off x="272" y="2792"/>
              <a:ext cx="1" cy="892"/>
            </a:xfrm>
            <a:custGeom>
              <a:avLst/>
              <a:gdLst>
                <a:gd name="T0" fmla="*/ 0 w 1"/>
                <a:gd name="T1" fmla="*/ 892 h 892"/>
                <a:gd name="T2" fmla="*/ 0 w 1"/>
                <a:gd name="T3" fmla="*/ 0 h 892"/>
              </a:gdLst>
              <a:ahLst/>
              <a:cxnLst>
                <a:cxn ang="0">
                  <a:pos x="T0" y="T1"/>
                </a:cxn>
                <a:cxn ang="0">
                  <a:pos x="T2" y="T3"/>
                </a:cxn>
              </a:cxnLst>
              <a:rect l="0" t="0" r="r" b="b"/>
              <a:pathLst>
                <a:path w="1" h="892">
                  <a:moveTo>
                    <a:pt x="0" y="892"/>
                  </a:moveTo>
                  <a:lnTo>
                    <a:pt x="0" y="0"/>
                  </a:lnTo>
                </a:path>
              </a:pathLst>
            </a:custGeom>
            <a:noFill/>
            <a:ln w="254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5" name="Freeform 17"/>
            <p:cNvSpPr>
              <a:spLocks/>
            </p:cNvSpPr>
            <p:nvPr/>
          </p:nvSpPr>
          <p:spPr bwMode="auto">
            <a:xfrm>
              <a:off x="432" y="3292"/>
              <a:ext cx="1600" cy="340"/>
            </a:xfrm>
            <a:custGeom>
              <a:avLst/>
              <a:gdLst>
                <a:gd name="T0" fmla="*/ 0 w 1600"/>
                <a:gd name="T1" fmla="*/ 340 h 340"/>
                <a:gd name="T2" fmla="*/ 280 w 1600"/>
                <a:gd name="T3" fmla="*/ 84 h 340"/>
                <a:gd name="T4" fmla="*/ 608 w 1600"/>
                <a:gd name="T5" fmla="*/ 4 h 340"/>
                <a:gd name="T6" fmla="*/ 1144 w 1600"/>
                <a:gd name="T7" fmla="*/ 108 h 340"/>
                <a:gd name="T8" fmla="*/ 1600 w 1600"/>
                <a:gd name="T9" fmla="*/ 332 h 340"/>
              </a:gdLst>
              <a:ahLst/>
              <a:cxnLst>
                <a:cxn ang="0">
                  <a:pos x="T0" y="T1"/>
                </a:cxn>
                <a:cxn ang="0">
                  <a:pos x="T2" y="T3"/>
                </a:cxn>
                <a:cxn ang="0">
                  <a:pos x="T4" y="T5"/>
                </a:cxn>
                <a:cxn ang="0">
                  <a:pos x="T6" y="T7"/>
                </a:cxn>
                <a:cxn ang="0">
                  <a:pos x="T8" y="T9"/>
                </a:cxn>
              </a:cxnLst>
              <a:rect l="0" t="0" r="r" b="b"/>
              <a:pathLst>
                <a:path w="1600" h="340">
                  <a:moveTo>
                    <a:pt x="0" y="340"/>
                  </a:moveTo>
                  <a:cubicBezTo>
                    <a:pt x="45" y="297"/>
                    <a:pt x="179" y="140"/>
                    <a:pt x="280" y="84"/>
                  </a:cubicBezTo>
                  <a:cubicBezTo>
                    <a:pt x="381" y="28"/>
                    <a:pt x="464" y="0"/>
                    <a:pt x="608" y="4"/>
                  </a:cubicBezTo>
                  <a:cubicBezTo>
                    <a:pt x="752" y="8"/>
                    <a:pt x="979" y="53"/>
                    <a:pt x="1144" y="108"/>
                  </a:cubicBezTo>
                  <a:cubicBezTo>
                    <a:pt x="1309" y="163"/>
                    <a:pt x="1505" y="285"/>
                    <a:pt x="1600" y="332"/>
                  </a:cubicBezTo>
                </a:path>
              </a:pathLst>
            </a:custGeom>
            <a:noFill/>
            <a:ln w="31750" cap="flat" cmpd="sng">
              <a:solidFill>
                <a:srgbClr val="8000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6" name="Freeform 18"/>
            <p:cNvSpPr>
              <a:spLocks/>
            </p:cNvSpPr>
            <p:nvPr/>
          </p:nvSpPr>
          <p:spPr bwMode="auto">
            <a:xfrm>
              <a:off x="336" y="3088"/>
              <a:ext cx="736" cy="544"/>
            </a:xfrm>
            <a:custGeom>
              <a:avLst/>
              <a:gdLst>
                <a:gd name="T0" fmla="*/ 736 w 736"/>
                <a:gd name="T1" fmla="*/ 0 h 544"/>
                <a:gd name="T2" fmla="*/ 0 w 736"/>
                <a:gd name="T3" fmla="*/ 544 h 544"/>
              </a:gdLst>
              <a:ahLst/>
              <a:cxnLst>
                <a:cxn ang="0">
                  <a:pos x="T0" y="T1"/>
                </a:cxn>
                <a:cxn ang="0">
                  <a:pos x="T2" y="T3"/>
                </a:cxn>
              </a:cxnLst>
              <a:rect l="0" t="0" r="r" b="b"/>
              <a:pathLst>
                <a:path w="736" h="544">
                  <a:moveTo>
                    <a:pt x="736" y="0"/>
                  </a:moveTo>
                  <a:lnTo>
                    <a:pt x="0" y="544"/>
                  </a:lnTo>
                </a:path>
              </a:pathLst>
            </a:custGeom>
            <a:noFill/>
            <a:ln w="31750" cap="flat" cmpd="sng">
              <a:solidFill>
                <a:srgbClr val="333399"/>
              </a:solidFill>
              <a:prstDash val="solid"/>
              <a:round/>
              <a:headEnd type="stealth"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7" name="Freeform 19"/>
            <p:cNvSpPr>
              <a:spLocks/>
            </p:cNvSpPr>
            <p:nvPr/>
          </p:nvSpPr>
          <p:spPr bwMode="auto">
            <a:xfrm>
              <a:off x="545" y="3374"/>
              <a:ext cx="895" cy="6"/>
            </a:xfrm>
            <a:custGeom>
              <a:avLst/>
              <a:gdLst>
                <a:gd name="T0" fmla="*/ 0 w 1194"/>
                <a:gd name="T1" fmla="*/ 6 h 6"/>
                <a:gd name="T2" fmla="*/ 1194 w 1194"/>
                <a:gd name="T3" fmla="*/ 0 h 6"/>
              </a:gdLst>
              <a:ahLst/>
              <a:cxnLst>
                <a:cxn ang="0">
                  <a:pos x="T0" y="T1"/>
                </a:cxn>
                <a:cxn ang="0">
                  <a:pos x="T2" y="T3"/>
                </a:cxn>
              </a:cxnLst>
              <a:rect l="0" t="0" r="r" b="b"/>
              <a:pathLst>
                <a:path w="1194" h="6">
                  <a:moveTo>
                    <a:pt x="0" y="6"/>
                  </a:moveTo>
                  <a:lnTo>
                    <a:pt x="1194" y="0"/>
                  </a:ln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5828" name="Object 20"/>
            <p:cNvGraphicFramePr>
              <a:graphicFrameLocks noChangeAspect="1"/>
            </p:cNvGraphicFramePr>
            <p:nvPr/>
          </p:nvGraphicFramePr>
          <p:xfrm>
            <a:off x="295" y="2614"/>
            <a:ext cx="184" cy="262"/>
          </p:xfrm>
          <a:graphic>
            <a:graphicData uri="http://schemas.openxmlformats.org/presentationml/2006/ole">
              <mc:AlternateContent xmlns:mc="http://schemas.openxmlformats.org/markup-compatibility/2006">
                <mc:Choice xmlns:v="urn:schemas-microsoft-com:vml" Requires="v">
                  <p:oleObj spid="_x0000_s376000" name="公式" r:id="rId17" imgW="291960" imgH="317160" progId="Equation.3">
                    <p:embed/>
                  </p:oleObj>
                </mc:Choice>
                <mc:Fallback>
                  <p:oleObj name="公式" r:id="rId17" imgW="291960" imgH="317160"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5" y="2614"/>
                          <a:ext cx="184"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5829" name="Object 21"/>
            <p:cNvGraphicFramePr>
              <a:graphicFrameLocks noChangeAspect="1"/>
            </p:cNvGraphicFramePr>
            <p:nvPr/>
          </p:nvGraphicFramePr>
          <p:xfrm>
            <a:off x="646" y="3698"/>
            <a:ext cx="174" cy="267"/>
          </p:xfrm>
          <a:graphic>
            <a:graphicData uri="http://schemas.openxmlformats.org/presentationml/2006/ole">
              <mc:AlternateContent xmlns:mc="http://schemas.openxmlformats.org/markup-compatibility/2006">
                <mc:Choice xmlns:v="urn:schemas-microsoft-com:vml" Requires="v">
                  <p:oleObj spid="_x0000_s376001" name="公式" r:id="rId19" imgW="368280" imgH="431640" progId="Equation.3">
                    <p:embed/>
                  </p:oleObj>
                </mc:Choice>
                <mc:Fallback>
                  <p:oleObj name="公式" r:id="rId19" imgW="368280" imgH="431640"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6" y="3698"/>
                          <a:ext cx="174"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5830" name="Object 22"/>
            <p:cNvGraphicFramePr>
              <a:graphicFrameLocks noChangeAspect="1"/>
            </p:cNvGraphicFramePr>
            <p:nvPr/>
          </p:nvGraphicFramePr>
          <p:xfrm>
            <a:off x="884" y="3294"/>
            <a:ext cx="134" cy="229"/>
          </p:xfrm>
          <a:graphic>
            <a:graphicData uri="http://schemas.openxmlformats.org/presentationml/2006/ole">
              <mc:AlternateContent xmlns:mc="http://schemas.openxmlformats.org/markup-compatibility/2006">
                <mc:Choice xmlns:v="urn:schemas-microsoft-com:vml" Requires="v">
                  <p:oleObj spid="_x0000_s376002" name="公式" r:id="rId21" imgW="330120" imgH="431640" progId="Equation.3">
                    <p:embed/>
                  </p:oleObj>
                </mc:Choice>
                <mc:Fallback>
                  <p:oleObj name="公式" r:id="rId21" imgW="330120" imgH="431640" progId="Equation.3">
                    <p:embed/>
                    <p:pic>
                      <p:nvPicPr>
                        <p:cNvPr id="0" name="Object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4" y="3294"/>
                          <a:ext cx="134"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5831" name="Object 23"/>
            <p:cNvGraphicFramePr>
              <a:graphicFrameLocks noChangeAspect="1"/>
            </p:cNvGraphicFramePr>
            <p:nvPr/>
          </p:nvGraphicFramePr>
          <p:xfrm>
            <a:off x="476" y="3067"/>
            <a:ext cx="206" cy="228"/>
          </p:xfrm>
          <a:graphic>
            <a:graphicData uri="http://schemas.openxmlformats.org/presentationml/2006/ole">
              <mc:AlternateContent xmlns:mc="http://schemas.openxmlformats.org/markup-compatibility/2006">
                <mc:Choice xmlns:v="urn:schemas-microsoft-com:vml" Requires="v">
                  <p:oleObj spid="_x0000_s376003" name="公式" r:id="rId23" imgW="507960" imgH="431640" progId="Equation.3">
                    <p:embed/>
                  </p:oleObj>
                </mc:Choice>
                <mc:Fallback>
                  <p:oleObj name="公式" r:id="rId23" imgW="507960" imgH="431640" progId="Equation.3">
                    <p:embed/>
                    <p:pic>
                      <p:nvPicPr>
                        <p:cNvPr id="0" name="Object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6" y="3067"/>
                          <a:ext cx="20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5832" name="Object 24"/>
            <p:cNvGraphicFramePr>
              <a:graphicFrameLocks noChangeAspect="1"/>
            </p:cNvGraphicFramePr>
            <p:nvPr/>
          </p:nvGraphicFramePr>
          <p:xfrm>
            <a:off x="2064" y="3748"/>
            <a:ext cx="199" cy="261"/>
          </p:xfrm>
          <a:graphic>
            <a:graphicData uri="http://schemas.openxmlformats.org/presentationml/2006/ole">
              <mc:AlternateContent xmlns:mc="http://schemas.openxmlformats.org/markup-compatibility/2006">
                <mc:Choice xmlns:v="urn:schemas-microsoft-com:vml" Requires="v">
                  <p:oleObj spid="_x0000_s376004" name="公式" r:id="rId25" imgW="317160" imgH="317160" progId="Equation.3">
                    <p:embed/>
                  </p:oleObj>
                </mc:Choice>
                <mc:Fallback>
                  <p:oleObj name="公式" r:id="rId25" imgW="317160" imgH="317160" progId="Equation.3">
                    <p:embed/>
                    <p:pic>
                      <p:nvPicPr>
                        <p:cNvPr id="0" name="Object 2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64" y="3748"/>
                          <a:ext cx="199"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5833" name="Object 25"/>
            <p:cNvGraphicFramePr>
              <a:graphicFrameLocks noChangeAspect="1"/>
            </p:cNvGraphicFramePr>
            <p:nvPr/>
          </p:nvGraphicFramePr>
          <p:xfrm>
            <a:off x="158" y="3748"/>
            <a:ext cx="167" cy="182"/>
          </p:xfrm>
          <a:graphic>
            <a:graphicData uri="http://schemas.openxmlformats.org/presentationml/2006/ole">
              <mc:AlternateContent xmlns:mc="http://schemas.openxmlformats.org/markup-compatibility/2006">
                <mc:Choice xmlns:v="urn:schemas-microsoft-com:vml" Requires="v">
                  <p:oleObj spid="_x0000_s376005" name="公式" r:id="rId27" imgW="291960" imgH="317160" progId="Equation.3">
                    <p:embed/>
                  </p:oleObj>
                </mc:Choice>
                <mc:Fallback>
                  <p:oleObj name="公式" r:id="rId27" imgW="291960" imgH="317160" progId="Equation.3">
                    <p:embed/>
                    <p:pic>
                      <p:nvPicPr>
                        <p:cNvPr id="0" name="Object 2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8" y="3748"/>
                          <a:ext cx="167"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5834" name="Text Box 26"/>
            <p:cNvSpPr txBox="1">
              <a:spLocks noChangeArrowheads="1"/>
            </p:cNvSpPr>
            <p:nvPr/>
          </p:nvSpPr>
          <p:spPr bwMode="auto">
            <a:xfrm>
              <a:off x="1044" y="3750"/>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400" b="1">
                  <a:latin typeface="Times New Roman" pitchFamily="18" charset="0"/>
                </a:rPr>
                <a:t> </a:t>
              </a:r>
              <a:r>
                <a:rPr kumimoji="1" lang="zh-CN" altLang="en-US" sz="2400" b="1">
                  <a:latin typeface="Times New Roman" pitchFamily="18" charset="0"/>
                </a:rPr>
                <a:t>图</a:t>
              </a:r>
              <a:r>
                <a:rPr kumimoji="1" lang="en-US" altLang="zh-CN" sz="2400" b="1">
                  <a:latin typeface="Times New Roman" pitchFamily="18" charset="0"/>
                </a:rPr>
                <a:t>2</a:t>
              </a:r>
            </a:p>
          </p:txBody>
        </p:sp>
      </p:grpSp>
      <p:sp>
        <p:nvSpPr>
          <p:cNvPr id="375835" name="Text Box 27"/>
          <p:cNvSpPr txBox="1">
            <a:spLocks noChangeArrowheads="1"/>
          </p:cNvSpPr>
          <p:nvPr/>
        </p:nvSpPr>
        <p:spPr bwMode="auto">
          <a:xfrm>
            <a:off x="4067175" y="3357563"/>
            <a:ext cx="2243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sz="2800" b="1" u="sng">
                <a:latin typeface="Times New Roman" pitchFamily="18" charset="0"/>
              </a:rPr>
              <a:t>由</a:t>
            </a:r>
            <a:r>
              <a:rPr kumimoji="1" lang="en-US" altLang="zh-CN" sz="2800" b="1" u="sng">
                <a:latin typeface="Times New Roman" pitchFamily="18" charset="0"/>
              </a:rPr>
              <a:t>Hooke</a:t>
            </a:r>
            <a:r>
              <a:rPr kumimoji="1" lang="zh-CN" altLang="en-US" sz="2800" b="1" u="sng">
                <a:latin typeface="Times New Roman" pitchFamily="18" charset="0"/>
              </a:rPr>
              <a:t>定律</a:t>
            </a:r>
          </a:p>
        </p:txBody>
      </p:sp>
      <p:graphicFrame>
        <p:nvGraphicFramePr>
          <p:cNvPr id="375836" name="Object 28"/>
          <p:cNvGraphicFramePr>
            <a:graphicFrameLocks noChangeAspect="1"/>
          </p:cNvGraphicFramePr>
          <p:nvPr/>
        </p:nvGraphicFramePr>
        <p:xfrm>
          <a:off x="323850" y="4149725"/>
          <a:ext cx="1458913" cy="427038"/>
        </p:xfrm>
        <a:graphic>
          <a:graphicData uri="http://schemas.openxmlformats.org/presentationml/2006/ole">
            <mc:AlternateContent xmlns:mc="http://schemas.openxmlformats.org/markup-compatibility/2006">
              <mc:Choice xmlns:v="urn:schemas-microsoft-com:vml" Requires="v">
                <p:oleObj spid="_x0000_s376006" name="公式" r:id="rId29" imgW="1460160" imgH="431640" progId="Equation.3">
                  <p:embed/>
                </p:oleObj>
              </mc:Choice>
              <mc:Fallback>
                <p:oleObj name="公式" r:id="rId29" imgW="1460160" imgH="431640" progId="Equation.3">
                  <p:embed/>
                  <p:pic>
                    <p:nvPicPr>
                      <p:cNvPr id="0" name="Object 2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23850" y="4149725"/>
                        <a:ext cx="1458913"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5837" name="Object 29"/>
          <p:cNvGraphicFramePr>
            <a:graphicFrameLocks noChangeAspect="1"/>
          </p:cNvGraphicFramePr>
          <p:nvPr/>
        </p:nvGraphicFramePr>
        <p:xfrm>
          <a:off x="2268538" y="4149725"/>
          <a:ext cx="1395412" cy="427038"/>
        </p:xfrm>
        <a:graphic>
          <a:graphicData uri="http://schemas.openxmlformats.org/presentationml/2006/ole">
            <mc:AlternateContent xmlns:mc="http://schemas.openxmlformats.org/markup-compatibility/2006">
              <mc:Choice xmlns:v="urn:schemas-microsoft-com:vml" Requires="v">
                <p:oleObj spid="_x0000_s376007" name="公式" r:id="rId31" imgW="1396800" imgH="431640" progId="Equation.3">
                  <p:embed/>
                </p:oleObj>
              </mc:Choice>
              <mc:Fallback>
                <p:oleObj name="公式" r:id="rId31" imgW="1396800" imgH="431640" progId="Equation.3">
                  <p:embed/>
                  <p:pic>
                    <p:nvPicPr>
                      <p:cNvPr id="0" name="Object 2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268538" y="4149725"/>
                        <a:ext cx="1395412"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5838" name="Object 30"/>
          <p:cNvGraphicFramePr>
            <a:graphicFrameLocks noChangeAspect="1"/>
          </p:cNvGraphicFramePr>
          <p:nvPr/>
        </p:nvGraphicFramePr>
        <p:xfrm>
          <a:off x="1116013" y="5661025"/>
          <a:ext cx="2574925" cy="828675"/>
        </p:xfrm>
        <a:graphic>
          <a:graphicData uri="http://schemas.openxmlformats.org/presentationml/2006/ole">
            <mc:AlternateContent xmlns:mc="http://schemas.openxmlformats.org/markup-compatibility/2006">
              <mc:Choice xmlns:v="urn:schemas-microsoft-com:vml" Requires="v">
                <p:oleObj spid="_x0000_s376008" name="公式" r:id="rId33" imgW="2577960" imgH="838080" progId="Equation.3">
                  <p:embed/>
                </p:oleObj>
              </mc:Choice>
              <mc:Fallback>
                <p:oleObj name="公式" r:id="rId33" imgW="2577960" imgH="838080" progId="Equation.3">
                  <p:embed/>
                  <p:pic>
                    <p:nvPicPr>
                      <p:cNvPr id="0" name="Object 3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16013" y="5661025"/>
                        <a:ext cx="2574925"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5839" name="Object 31"/>
          <p:cNvGraphicFramePr>
            <a:graphicFrameLocks noChangeAspect="1"/>
          </p:cNvGraphicFramePr>
          <p:nvPr/>
        </p:nvGraphicFramePr>
        <p:xfrm>
          <a:off x="323850" y="4652963"/>
          <a:ext cx="4249738" cy="979487"/>
        </p:xfrm>
        <a:graphic>
          <a:graphicData uri="http://schemas.openxmlformats.org/presentationml/2006/ole">
            <mc:AlternateContent xmlns:mc="http://schemas.openxmlformats.org/markup-compatibility/2006">
              <mc:Choice xmlns:v="urn:schemas-microsoft-com:vml" Requires="v">
                <p:oleObj spid="_x0000_s376009" name="公式" r:id="rId35" imgW="4254480" imgH="990360" progId="Equation.3">
                  <p:embed/>
                </p:oleObj>
              </mc:Choice>
              <mc:Fallback>
                <p:oleObj name="公式" r:id="rId35" imgW="4254480" imgH="990360" progId="Equation.3">
                  <p:embed/>
                  <p:pic>
                    <p:nvPicPr>
                      <p:cNvPr id="0" name="Object 3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23850" y="4652963"/>
                        <a:ext cx="4249738"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5812"/>
                                        </p:tgtEl>
                                        <p:attrNameLst>
                                          <p:attrName>style.visibility</p:attrName>
                                        </p:attrNameLst>
                                      </p:cBhvr>
                                      <p:to>
                                        <p:strVal val="visible"/>
                                      </p:to>
                                    </p:set>
                                    <p:animEffect transition="in" filter="wipe(left)">
                                      <p:cBhvr>
                                        <p:cTn id="7" dur="500"/>
                                        <p:tgtEl>
                                          <p:spTgt spid="3758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5814"/>
                                        </p:tgtEl>
                                        <p:attrNameLst>
                                          <p:attrName>style.visibility</p:attrName>
                                        </p:attrNameLst>
                                      </p:cBhvr>
                                      <p:to>
                                        <p:strVal val="visible"/>
                                      </p:to>
                                    </p:set>
                                    <p:animEffect transition="in" filter="wipe(left)">
                                      <p:cBhvr>
                                        <p:cTn id="12" dur="500"/>
                                        <p:tgtEl>
                                          <p:spTgt spid="3758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5817"/>
                                        </p:tgtEl>
                                        <p:attrNameLst>
                                          <p:attrName>style.visibility</p:attrName>
                                        </p:attrNameLst>
                                      </p:cBhvr>
                                      <p:to>
                                        <p:strVal val="visible"/>
                                      </p:to>
                                    </p:set>
                                    <p:animEffect transition="in" filter="wipe(left)">
                                      <p:cBhvr>
                                        <p:cTn id="17" dur="500"/>
                                        <p:tgtEl>
                                          <p:spTgt spid="3758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5815"/>
                                        </p:tgtEl>
                                        <p:attrNameLst>
                                          <p:attrName>style.visibility</p:attrName>
                                        </p:attrNameLst>
                                      </p:cBhvr>
                                      <p:to>
                                        <p:strVal val="visible"/>
                                      </p:to>
                                    </p:set>
                                    <p:animEffect transition="in" filter="wipe(left)">
                                      <p:cBhvr>
                                        <p:cTn id="22" dur="500"/>
                                        <p:tgtEl>
                                          <p:spTgt spid="3758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75816"/>
                                        </p:tgtEl>
                                        <p:attrNameLst>
                                          <p:attrName>style.visibility</p:attrName>
                                        </p:attrNameLst>
                                      </p:cBhvr>
                                      <p:to>
                                        <p:strVal val="visible"/>
                                      </p:to>
                                    </p:set>
                                    <p:animEffect transition="in" filter="wipe(left)">
                                      <p:cBhvr>
                                        <p:cTn id="27" dur="500"/>
                                        <p:tgtEl>
                                          <p:spTgt spid="3758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5835"/>
                                        </p:tgtEl>
                                        <p:attrNameLst>
                                          <p:attrName>style.visibility</p:attrName>
                                        </p:attrNameLst>
                                      </p:cBhvr>
                                      <p:to>
                                        <p:strVal val="visible"/>
                                      </p:to>
                                    </p:set>
                                    <p:animEffect transition="in" filter="wipe(left)">
                                      <p:cBhvr>
                                        <p:cTn id="32" dur="500"/>
                                        <p:tgtEl>
                                          <p:spTgt spid="37583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75818"/>
                                        </p:tgtEl>
                                        <p:attrNameLst>
                                          <p:attrName>style.visibility</p:attrName>
                                        </p:attrNameLst>
                                      </p:cBhvr>
                                      <p:to>
                                        <p:strVal val="visible"/>
                                      </p:to>
                                    </p:set>
                                    <p:animEffect transition="in" filter="wipe(left)">
                                      <p:cBhvr>
                                        <p:cTn id="37" dur="500"/>
                                        <p:tgtEl>
                                          <p:spTgt spid="3758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75836"/>
                                        </p:tgtEl>
                                        <p:attrNameLst>
                                          <p:attrName>style.visibility</p:attrName>
                                        </p:attrNameLst>
                                      </p:cBhvr>
                                      <p:to>
                                        <p:strVal val="visible"/>
                                      </p:to>
                                    </p:set>
                                    <p:animEffect transition="in" filter="wipe(left)">
                                      <p:cBhvr>
                                        <p:cTn id="42" dur="500"/>
                                        <p:tgtEl>
                                          <p:spTgt spid="37583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75839"/>
                                        </p:tgtEl>
                                        <p:attrNameLst>
                                          <p:attrName>style.visibility</p:attrName>
                                        </p:attrNameLst>
                                      </p:cBhvr>
                                      <p:to>
                                        <p:strVal val="visible"/>
                                      </p:to>
                                    </p:set>
                                    <p:animEffect transition="in" filter="wipe(left)">
                                      <p:cBhvr>
                                        <p:cTn id="47" dur="500"/>
                                        <p:tgtEl>
                                          <p:spTgt spid="37583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75838"/>
                                        </p:tgtEl>
                                        <p:attrNameLst>
                                          <p:attrName>style.visibility</p:attrName>
                                        </p:attrNameLst>
                                      </p:cBhvr>
                                      <p:to>
                                        <p:strVal val="visible"/>
                                      </p:to>
                                    </p:set>
                                    <p:animEffect transition="in" filter="wipe(left)">
                                      <p:cBhvr>
                                        <p:cTn id="52" dur="500"/>
                                        <p:tgtEl>
                                          <p:spTgt spid="37583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375837"/>
                                        </p:tgtEl>
                                        <p:attrNameLst>
                                          <p:attrName>style.visibility</p:attrName>
                                        </p:attrNameLst>
                                      </p:cBhvr>
                                      <p:to>
                                        <p:strVal val="visible"/>
                                      </p:to>
                                    </p:set>
                                    <p:animEffect transition="in" filter="wipe(left)">
                                      <p:cBhvr>
                                        <p:cTn id="57" dur="500"/>
                                        <p:tgtEl>
                                          <p:spTgt spid="375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3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6836" name="Object 4"/>
          <p:cNvGraphicFramePr>
            <a:graphicFrameLocks noChangeAspect="1"/>
          </p:cNvGraphicFramePr>
          <p:nvPr/>
        </p:nvGraphicFramePr>
        <p:xfrm>
          <a:off x="323850" y="188913"/>
          <a:ext cx="8820150" cy="1212850"/>
        </p:xfrm>
        <a:graphic>
          <a:graphicData uri="http://schemas.openxmlformats.org/presentationml/2006/ole">
            <mc:AlternateContent xmlns:mc="http://schemas.openxmlformats.org/markup-compatibility/2006">
              <mc:Choice xmlns:v="urn:schemas-microsoft-com:vml" Requires="v">
                <p:oleObj spid="_x0000_s377022" name="文档" r:id="rId3" imgW="9751124" imgH="1353017" progId="Word.Document.8">
                  <p:embed/>
                </p:oleObj>
              </mc:Choice>
              <mc:Fallback>
                <p:oleObj name="文档" r:id="rId3" imgW="9751124" imgH="1353017"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88913"/>
                        <a:ext cx="8820150" cy="121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37" name="Object 5"/>
          <p:cNvGraphicFramePr>
            <a:graphicFrameLocks noChangeAspect="1"/>
          </p:cNvGraphicFramePr>
          <p:nvPr/>
        </p:nvGraphicFramePr>
        <p:xfrm>
          <a:off x="971550" y="1268413"/>
          <a:ext cx="6007100" cy="584200"/>
        </p:xfrm>
        <a:graphic>
          <a:graphicData uri="http://schemas.openxmlformats.org/presentationml/2006/ole">
            <mc:AlternateContent xmlns:mc="http://schemas.openxmlformats.org/markup-compatibility/2006">
              <mc:Choice xmlns:v="urn:schemas-microsoft-com:vml" Requires="v">
                <p:oleObj spid="_x0000_s377023" name="文档" r:id="rId5" imgW="6004539" imgH="594852" progId="Word.Document.8">
                  <p:embed/>
                </p:oleObj>
              </mc:Choice>
              <mc:Fallback>
                <p:oleObj name="文档" r:id="rId5" imgW="6004539" imgH="594852"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1268413"/>
                        <a:ext cx="60071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38" name="Object 6"/>
          <p:cNvGraphicFramePr>
            <a:graphicFrameLocks noChangeAspect="1"/>
          </p:cNvGraphicFramePr>
          <p:nvPr/>
        </p:nvGraphicFramePr>
        <p:xfrm>
          <a:off x="2051050" y="1844675"/>
          <a:ext cx="3454400" cy="419100"/>
        </p:xfrm>
        <a:graphic>
          <a:graphicData uri="http://schemas.openxmlformats.org/presentationml/2006/ole">
            <mc:AlternateContent xmlns:mc="http://schemas.openxmlformats.org/markup-compatibility/2006">
              <mc:Choice xmlns:v="urn:schemas-microsoft-com:vml" Requires="v">
                <p:oleObj spid="_x0000_s377024" name="公式" r:id="rId7" imgW="3454200" imgH="419040" progId="Equation.3">
                  <p:embed/>
                </p:oleObj>
              </mc:Choice>
              <mc:Fallback>
                <p:oleObj name="公式" r:id="rId7" imgW="3454200" imgH="4190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1844675"/>
                        <a:ext cx="3454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39" name="Object 7"/>
          <p:cNvGraphicFramePr>
            <a:graphicFrameLocks noChangeAspect="1"/>
          </p:cNvGraphicFramePr>
          <p:nvPr/>
        </p:nvGraphicFramePr>
        <p:xfrm>
          <a:off x="971550" y="2276475"/>
          <a:ext cx="5676900" cy="584200"/>
        </p:xfrm>
        <a:graphic>
          <a:graphicData uri="http://schemas.openxmlformats.org/presentationml/2006/ole">
            <mc:AlternateContent xmlns:mc="http://schemas.openxmlformats.org/markup-compatibility/2006">
              <mc:Choice xmlns:v="urn:schemas-microsoft-com:vml" Requires="v">
                <p:oleObj spid="_x0000_s377025" name="文档" r:id="rId9" imgW="5677810" imgH="594852" progId="Word.Document.8">
                  <p:embed/>
                </p:oleObj>
              </mc:Choice>
              <mc:Fallback>
                <p:oleObj name="文档" r:id="rId9" imgW="5677810" imgH="594852" progId="Word.Document.8">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2276475"/>
                        <a:ext cx="56769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40" name="Object 8"/>
          <p:cNvGraphicFramePr>
            <a:graphicFrameLocks noChangeAspect="1"/>
          </p:cNvGraphicFramePr>
          <p:nvPr/>
        </p:nvGraphicFramePr>
        <p:xfrm>
          <a:off x="2195513" y="2924175"/>
          <a:ext cx="3035300" cy="419100"/>
        </p:xfrm>
        <a:graphic>
          <a:graphicData uri="http://schemas.openxmlformats.org/presentationml/2006/ole">
            <mc:AlternateContent xmlns:mc="http://schemas.openxmlformats.org/markup-compatibility/2006">
              <mc:Choice xmlns:v="urn:schemas-microsoft-com:vml" Requires="v">
                <p:oleObj spid="_x0000_s377026" name="公式" r:id="rId11" imgW="3035160" imgH="419040" progId="Equation.3">
                  <p:embed/>
                </p:oleObj>
              </mc:Choice>
              <mc:Fallback>
                <p:oleObj name="公式" r:id="rId11" imgW="3035160" imgH="4190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5513" y="2924175"/>
                        <a:ext cx="3035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6841" name="Group 9"/>
          <p:cNvGrpSpPr>
            <a:grpSpLocks/>
          </p:cNvGrpSpPr>
          <p:nvPr/>
        </p:nvGrpSpPr>
        <p:grpSpPr bwMode="auto">
          <a:xfrm>
            <a:off x="468313" y="4868863"/>
            <a:ext cx="6083300" cy="1825625"/>
            <a:chOff x="992" y="3022"/>
            <a:chExt cx="3832" cy="1150"/>
          </a:xfrm>
        </p:grpSpPr>
        <p:graphicFrame>
          <p:nvGraphicFramePr>
            <p:cNvPr id="376842" name="Object 10"/>
            <p:cNvGraphicFramePr>
              <a:graphicFrameLocks noChangeAspect="1"/>
            </p:cNvGraphicFramePr>
            <p:nvPr/>
          </p:nvGraphicFramePr>
          <p:xfrm>
            <a:off x="1887" y="3472"/>
            <a:ext cx="200" cy="264"/>
          </p:xfrm>
          <a:graphic>
            <a:graphicData uri="http://schemas.openxmlformats.org/presentationml/2006/ole">
              <mc:AlternateContent xmlns:mc="http://schemas.openxmlformats.org/markup-compatibility/2006">
                <mc:Choice xmlns:v="urn:schemas-microsoft-com:vml" Requires="v">
                  <p:oleObj spid="_x0000_s377027" name="公式" r:id="rId13" imgW="317160" imgH="419040" progId="Equation.3">
                    <p:embed/>
                  </p:oleObj>
                </mc:Choice>
                <mc:Fallback>
                  <p:oleObj name="公式" r:id="rId13" imgW="317160" imgH="41904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87" y="3472"/>
                          <a:ext cx="200"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6843" name="Freeform 11"/>
            <p:cNvSpPr>
              <a:spLocks/>
            </p:cNvSpPr>
            <p:nvPr/>
          </p:nvSpPr>
          <p:spPr bwMode="auto">
            <a:xfrm>
              <a:off x="3055" y="3318"/>
              <a:ext cx="45" cy="98"/>
            </a:xfrm>
            <a:custGeom>
              <a:avLst/>
              <a:gdLst>
                <a:gd name="T0" fmla="*/ 0 w 36"/>
                <a:gd name="T1" fmla="*/ 0 h 98"/>
                <a:gd name="T2" fmla="*/ 36 w 36"/>
                <a:gd name="T3" fmla="*/ 98 h 98"/>
              </a:gdLst>
              <a:ahLst/>
              <a:cxnLst>
                <a:cxn ang="0">
                  <a:pos x="T0" y="T1"/>
                </a:cxn>
                <a:cxn ang="0">
                  <a:pos x="T2" y="T3"/>
                </a:cxn>
              </a:cxnLst>
              <a:rect l="0" t="0" r="r" b="b"/>
              <a:pathLst>
                <a:path w="36" h="98">
                  <a:moveTo>
                    <a:pt x="0" y="0"/>
                  </a:moveTo>
                  <a:cubicBezTo>
                    <a:pt x="6" y="16"/>
                    <a:pt x="28" y="78"/>
                    <a:pt x="36" y="9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44" name="Freeform 12"/>
            <p:cNvSpPr>
              <a:spLocks/>
            </p:cNvSpPr>
            <p:nvPr/>
          </p:nvSpPr>
          <p:spPr bwMode="auto">
            <a:xfrm>
              <a:off x="3871" y="3318"/>
              <a:ext cx="1" cy="91"/>
            </a:xfrm>
            <a:custGeom>
              <a:avLst/>
              <a:gdLst>
                <a:gd name="T0" fmla="*/ 0 w 1"/>
                <a:gd name="T1" fmla="*/ 0 h 91"/>
                <a:gd name="T2" fmla="*/ 0 w 1"/>
                <a:gd name="T3" fmla="*/ 91 h 91"/>
              </a:gdLst>
              <a:ahLst/>
              <a:cxnLst>
                <a:cxn ang="0">
                  <a:pos x="T0" y="T1"/>
                </a:cxn>
                <a:cxn ang="0">
                  <a:pos x="T2" y="T3"/>
                </a:cxn>
              </a:cxnLst>
              <a:rect l="0" t="0" r="r" b="b"/>
              <a:pathLst>
                <a:path w="1" h="91">
                  <a:moveTo>
                    <a:pt x="0" y="0"/>
                  </a:moveTo>
                  <a:cubicBezTo>
                    <a:pt x="0" y="38"/>
                    <a:pt x="0" y="76"/>
                    <a:pt x="0" y="91"/>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45" name="Freeform 13"/>
            <p:cNvSpPr>
              <a:spLocks/>
            </p:cNvSpPr>
            <p:nvPr/>
          </p:nvSpPr>
          <p:spPr bwMode="auto">
            <a:xfrm>
              <a:off x="992" y="3632"/>
              <a:ext cx="3704" cy="8"/>
            </a:xfrm>
            <a:custGeom>
              <a:avLst/>
              <a:gdLst>
                <a:gd name="T0" fmla="*/ 0 w 3704"/>
                <a:gd name="T1" fmla="*/ 0 h 8"/>
                <a:gd name="T2" fmla="*/ 3704 w 3704"/>
                <a:gd name="T3" fmla="*/ 8 h 8"/>
              </a:gdLst>
              <a:ahLst/>
              <a:cxnLst>
                <a:cxn ang="0">
                  <a:pos x="T0" y="T1"/>
                </a:cxn>
                <a:cxn ang="0">
                  <a:pos x="T2" y="T3"/>
                </a:cxn>
              </a:cxnLst>
              <a:rect l="0" t="0" r="r" b="b"/>
              <a:pathLst>
                <a:path w="3704" h="8">
                  <a:moveTo>
                    <a:pt x="0" y="0"/>
                  </a:moveTo>
                  <a:lnTo>
                    <a:pt x="3704" y="8"/>
                  </a:lnTo>
                </a:path>
              </a:pathLst>
            </a:custGeom>
            <a:noFill/>
            <a:ln w="254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46" name="Freeform 14"/>
            <p:cNvSpPr>
              <a:spLocks/>
            </p:cNvSpPr>
            <p:nvPr/>
          </p:nvSpPr>
          <p:spPr bwMode="auto">
            <a:xfrm>
              <a:off x="1292" y="3022"/>
              <a:ext cx="4" cy="1053"/>
            </a:xfrm>
            <a:custGeom>
              <a:avLst/>
              <a:gdLst>
                <a:gd name="T0" fmla="*/ 0 w 4"/>
                <a:gd name="T1" fmla="*/ 1053 h 1053"/>
                <a:gd name="T2" fmla="*/ 4 w 4"/>
                <a:gd name="T3" fmla="*/ 0 h 1053"/>
              </a:gdLst>
              <a:ahLst/>
              <a:cxnLst>
                <a:cxn ang="0">
                  <a:pos x="T0" y="T1"/>
                </a:cxn>
                <a:cxn ang="0">
                  <a:pos x="T2" y="T3"/>
                </a:cxn>
              </a:cxnLst>
              <a:rect l="0" t="0" r="r" b="b"/>
              <a:pathLst>
                <a:path w="4" h="1053">
                  <a:moveTo>
                    <a:pt x="0" y="1053"/>
                  </a:moveTo>
                  <a:lnTo>
                    <a:pt x="4" y="0"/>
                  </a:lnTo>
                </a:path>
              </a:pathLst>
            </a:custGeom>
            <a:noFill/>
            <a:ln w="254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47" name="Freeform 15"/>
            <p:cNvSpPr>
              <a:spLocks/>
            </p:cNvSpPr>
            <p:nvPr/>
          </p:nvSpPr>
          <p:spPr bwMode="auto">
            <a:xfrm>
              <a:off x="1288" y="3229"/>
              <a:ext cx="2808" cy="715"/>
            </a:xfrm>
            <a:custGeom>
              <a:avLst/>
              <a:gdLst>
                <a:gd name="T0" fmla="*/ 0 w 2808"/>
                <a:gd name="T1" fmla="*/ 419 h 715"/>
                <a:gd name="T2" fmla="*/ 528 w 2808"/>
                <a:gd name="T3" fmla="*/ 652 h 715"/>
                <a:gd name="T4" fmla="*/ 1956 w 2808"/>
                <a:gd name="T5" fmla="*/ 40 h 715"/>
                <a:gd name="T6" fmla="*/ 2808 w 2808"/>
                <a:gd name="T7" fmla="*/ 412 h 715"/>
              </a:gdLst>
              <a:ahLst/>
              <a:cxnLst>
                <a:cxn ang="0">
                  <a:pos x="T0" y="T1"/>
                </a:cxn>
                <a:cxn ang="0">
                  <a:pos x="T2" y="T3"/>
                </a:cxn>
                <a:cxn ang="0">
                  <a:pos x="T4" y="T5"/>
                </a:cxn>
                <a:cxn ang="0">
                  <a:pos x="T6" y="T7"/>
                </a:cxn>
              </a:cxnLst>
              <a:rect l="0" t="0" r="r" b="b"/>
              <a:pathLst>
                <a:path w="2808" h="715">
                  <a:moveTo>
                    <a:pt x="0" y="419"/>
                  </a:moveTo>
                  <a:cubicBezTo>
                    <a:pt x="88" y="457"/>
                    <a:pt x="202" y="715"/>
                    <a:pt x="528" y="652"/>
                  </a:cubicBezTo>
                  <a:cubicBezTo>
                    <a:pt x="854" y="589"/>
                    <a:pt x="1576" y="80"/>
                    <a:pt x="1956" y="40"/>
                  </a:cubicBezTo>
                  <a:cubicBezTo>
                    <a:pt x="2336" y="0"/>
                    <a:pt x="2630" y="334"/>
                    <a:pt x="2808" y="412"/>
                  </a:cubicBezTo>
                </a:path>
              </a:pathLst>
            </a:custGeom>
            <a:noFill/>
            <a:ln w="31750" cap="flat" cmpd="sng">
              <a:solidFill>
                <a:srgbClr val="8000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48" name="Freeform 16"/>
            <p:cNvSpPr>
              <a:spLocks/>
            </p:cNvSpPr>
            <p:nvPr/>
          </p:nvSpPr>
          <p:spPr bwMode="auto">
            <a:xfrm>
              <a:off x="2164" y="3400"/>
              <a:ext cx="668" cy="303"/>
            </a:xfrm>
            <a:custGeom>
              <a:avLst/>
              <a:gdLst>
                <a:gd name="T0" fmla="*/ 668 w 668"/>
                <a:gd name="T1" fmla="*/ 0 h 303"/>
                <a:gd name="T2" fmla="*/ 0 w 668"/>
                <a:gd name="T3" fmla="*/ 303 h 303"/>
              </a:gdLst>
              <a:ahLst/>
              <a:cxnLst>
                <a:cxn ang="0">
                  <a:pos x="T0" y="T1"/>
                </a:cxn>
                <a:cxn ang="0">
                  <a:pos x="T2" y="T3"/>
                </a:cxn>
              </a:cxnLst>
              <a:rect l="0" t="0" r="r" b="b"/>
              <a:pathLst>
                <a:path w="668" h="303">
                  <a:moveTo>
                    <a:pt x="668" y="0"/>
                  </a:moveTo>
                  <a:lnTo>
                    <a:pt x="0" y="303"/>
                  </a:lnTo>
                </a:path>
              </a:pathLst>
            </a:custGeom>
            <a:noFill/>
            <a:ln w="31750" cap="flat" cmpd="sng">
              <a:solidFill>
                <a:srgbClr val="333399"/>
              </a:solidFill>
              <a:prstDash val="solid"/>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49" name="Freeform 17"/>
            <p:cNvSpPr>
              <a:spLocks/>
            </p:cNvSpPr>
            <p:nvPr/>
          </p:nvSpPr>
          <p:spPr bwMode="auto">
            <a:xfrm>
              <a:off x="3584" y="3312"/>
              <a:ext cx="712" cy="288"/>
            </a:xfrm>
            <a:custGeom>
              <a:avLst/>
              <a:gdLst>
                <a:gd name="T0" fmla="*/ 0 w 712"/>
                <a:gd name="T1" fmla="*/ 0 h 288"/>
                <a:gd name="T2" fmla="*/ 712 w 712"/>
                <a:gd name="T3" fmla="*/ 288 h 288"/>
              </a:gdLst>
              <a:ahLst/>
              <a:cxnLst>
                <a:cxn ang="0">
                  <a:pos x="T0" y="T1"/>
                </a:cxn>
                <a:cxn ang="0">
                  <a:pos x="T2" y="T3"/>
                </a:cxn>
              </a:cxnLst>
              <a:rect l="0" t="0" r="r" b="b"/>
              <a:pathLst>
                <a:path w="712" h="288">
                  <a:moveTo>
                    <a:pt x="0" y="0"/>
                  </a:moveTo>
                  <a:lnTo>
                    <a:pt x="712" y="288"/>
                  </a:lnTo>
                </a:path>
              </a:pathLst>
            </a:custGeom>
            <a:noFill/>
            <a:ln w="31750" cap="flat" cmpd="sng">
              <a:solidFill>
                <a:srgbClr val="333399"/>
              </a:solidFill>
              <a:prstDash val="solid"/>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50" name="Freeform 18"/>
            <p:cNvSpPr>
              <a:spLocks/>
            </p:cNvSpPr>
            <p:nvPr/>
          </p:nvSpPr>
          <p:spPr bwMode="auto">
            <a:xfrm>
              <a:off x="3191" y="3318"/>
              <a:ext cx="1633" cy="11"/>
            </a:xfrm>
            <a:custGeom>
              <a:avLst/>
              <a:gdLst>
                <a:gd name="T0" fmla="*/ 0 w 1633"/>
                <a:gd name="T1" fmla="*/ 0 h 11"/>
                <a:gd name="T2" fmla="*/ 1633 w 1633"/>
                <a:gd name="T3" fmla="*/ 11 h 11"/>
              </a:gdLst>
              <a:ahLst/>
              <a:cxnLst>
                <a:cxn ang="0">
                  <a:pos x="T0" y="T1"/>
                </a:cxn>
                <a:cxn ang="0">
                  <a:pos x="T2" y="T3"/>
                </a:cxn>
              </a:cxnLst>
              <a:rect l="0" t="0" r="r" b="b"/>
              <a:pathLst>
                <a:path w="1633" h="11">
                  <a:moveTo>
                    <a:pt x="0" y="0"/>
                  </a:moveTo>
                  <a:lnTo>
                    <a:pt x="1633" y="11"/>
                  </a:ln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51" name="Freeform 19"/>
            <p:cNvSpPr>
              <a:spLocks/>
            </p:cNvSpPr>
            <p:nvPr/>
          </p:nvSpPr>
          <p:spPr bwMode="auto">
            <a:xfrm>
              <a:off x="2102" y="3408"/>
              <a:ext cx="1194" cy="6"/>
            </a:xfrm>
            <a:custGeom>
              <a:avLst/>
              <a:gdLst>
                <a:gd name="T0" fmla="*/ 0 w 1194"/>
                <a:gd name="T1" fmla="*/ 6 h 6"/>
                <a:gd name="T2" fmla="*/ 1194 w 1194"/>
                <a:gd name="T3" fmla="*/ 0 h 6"/>
              </a:gdLst>
              <a:ahLst/>
              <a:cxnLst>
                <a:cxn ang="0">
                  <a:pos x="T0" y="T1"/>
                </a:cxn>
                <a:cxn ang="0">
                  <a:pos x="T2" y="T3"/>
                </a:cxn>
              </a:cxnLst>
              <a:rect l="0" t="0" r="r" b="b"/>
              <a:pathLst>
                <a:path w="1194" h="6">
                  <a:moveTo>
                    <a:pt x="0" y="6"/>
                  </a:moveTo>
                  <a:lnTo>
                    <a:pt x="1194" y="0"/>
                  </a:ln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52" name="Freeform 20"/>
            <p:cNvSpPr>
              <a:spLocks/>
            </p:cNvSpPr>
            <p:nvPr/>
          </p:nvSpPr>
          <p:spPr bwMode="auto">
            <a:xfrm>
              <a:off x="2830" y="3401"/>
              <a:ext cx="6" cy="234"/>
            </a:xfrm>
            <a:custGeom>
              <a:avLst/>
              <a:gdLst>
                <a:gd name="T0" fmla="*/ 6 w 6"/>
                <a:gd name="T1" fmla="*/ 0 h 234"/>
                <a:gd name="T2" fmla="*/ 0 w 6"/>
                <a:gd name="T3" fmla="*/ 234 h 234"/>
              </a:gdLst>
              <a:ahLst/>
              <a:cxnLst>
                <a:cxn ang="0">
                  <a:pos x="T0" y="T1"/>
                </a:cxn>
                <a:cxn ang="0">
                  <a:pos x="T2" y="T3"/>
                </a:cxn>
              </a:cxnLst>
              <a:rect l="0" t="0" r="r" b="b"/>
              <a:pathLst>
                <a:path w="6" h="234">
                  <a:moveTo>
                    <a:pt x="6" y="0"/>
                  </a:moveTo>
                  <a:lnTo>
                    <a:pt x="0" y="234"/>
                  </a:ln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6853" name="Object 21"/>
            <p:cNvGraphicFramePr>
              <a:graphicFrameLocks noChangeAspect="1"/>
            </p:cNvGraphicFramePr>
            <p:nvPr/>
          </p:nvGraphicFramePr>
          <p:xfrm>
            <a:off x="1111" y="3067"/>
            <a:ext cx="145" cy="153"/>
          </p:xfrm>
          <a:graphic>
            <a:graphicData uri="http://schemas.openxmlformats.org/presentationml/2006/ole">
              <mc:AlternateContent xmlns:mc="http://schemas.openxmlformats.org/markup-compatibility/2006">
                <mc:Choice xmlns:v="urn:schemas-microsoft-com:vml" Requires="v">
                  <p:oleObj spid="_x0000_s377028" name="公式" r:id="rId15" imgW="228600" imgH="241200" progId="Equation.3">
                    <p:embed/>
                  </p:oleObj>
                </mc:Choice>
                <mc:Fallback>
                  <p:oleObj name="公式" r:id="rId15" imgW="228600" imgH="241200"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 y="3067"/>
                          <a:ext cx="145" cy="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54" name="Object 22"/>
            <p:cNvGraphicFramePr>
              <a:graphicFrameLocks noChangeAspect="1"/>
            </p:cNvGraphicFramePr>
            <p:nvPr/>
          </p:nvGraphicFramePr>
          <p:xfrm>
            <a:off x="2741" y="3590"/>
            <a:ext cx="224" cy="264"/>
          </p:xfrm>
          <a:graphic>
            <a:graphicData uri="http://schemas.openxmlformats.org/presentationml/2006/ole">
              <mc:AlternateContent xmlns:mc="http://schemas.openxmlformats.org/markup-compatibility/2006">
                <mc:Choice xmlns:v="urn:schemas-microsoft-com:vml" Requires="v">
                  <p:oleObj spid="_x0000_s377029" name="公式" r:id="rId17" imgW="355320" imgH="419040" progId="Equation.3">
                    <p:embed/>
                  </p:oleObj>
                </mc:Choice>
                <mc:Fallback>
                  <p:oleObj name="公式" r:id="rId17" imgW="355320" imgH="41904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41" y="3590"/>
                          <a:ext cx="22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55" name="Object 23"/>
            <p:cNvGraphicFramePr>
              <a:graphicFrameLocks noChangeAspect="1"/>
            </p:cNvGraphicFramePr>
            <p:nvPr/>
          </p:nvGraphicFramePr>
          <p:xfrm>
            <a:off x="3878" y="3158"/>
            <a:ext cx="179" cy="227"/>
          </p:xfrm>
          <a:graphic>
            <a:graphicData uri="http://schemas.openxmlformats.org/presentationml/2006/ole">
              <mc:AlternateContent xmlns:mc="http://schemas.openxmlformats.org/markup-compatibility/2006">
                <mc:Choice xmlns:v="urn:schemas-microsoft-com:vml" Requires="v">
                  <p:oleObj spid="_x0000_s377030" name="公式" r:id="rId19" imgW="330120" imgH="419040" progId="Equation.3">
                    <p:embed/>
                  </p:oleObj>
                </mc:Choice>
                <mc:Fallback>
                  <p:oleObj name="公式" r:id="rId19" imgW="330120" imgH="419040"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78" y="3158"/>
                          <a:ext cx="179"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56" name="Object 24"/>
            <p:cNvGraphicFramePr>
              <a:graphicFrameLocks noChangeAspect="1"/>
            </p:cNvGraphicFramePr>
            <p:nvPr/>
          </p:nvGraphicFramePr>
          <p:xfrm>
            <a:off x="2931" y="3158"/>
            <a:ext cx="173" cy="227"/>
          </p:xfrm>
          <a:graphic>
            <a:graphicData uri="http://schemas.openxmlformats.org/presentationml/2006/ole">
              <mc:AlternateContent xmlns:mc="http://schemas.openxmlformats.org/markup-compatibility/2006">
                <mc:Choice xmlns:v="urn:schemas-microsoft-com:vml" Requires="v">
                  <p:oleObj spid="_x0000_s377031" name="公式" r:id="rId21" imgW="317160" imgH="419040" progId="Equation.3">
                    <p:embed/>
                  </p:oleObj>
                </mc:Choice>
                <mc:Fallback>
                  <p:oleObj name="公式" r:id="rId21" imgW="317160" imgH="419040" progId="Equation.3">
                    <p:embed/>
                    <p:pic>
                      <p:nvPicPr>
                        <p:cNvPr id="0"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31" y="3158"/>
                          <a:ext cx="17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57" name="Object 25"/>
            <p:cNvGraphicFramePr>
              <a:graphicFrameLocks noChangeAspect="1"/>
            </p:cNvGraphicFramePr>
            <p:nvPr/>
          </p:nvGraphicFramePr>
          <p:xfrm>
            <a:off x="1066" y="3657"/>
            <a:ext cx="184" cy="200"/>
          </p:xfrm>
          <a:graphic>
            <a:graphicData uri="http://schemas.openxmlformats.org/presentationml/2006/ole">
              <mc:AlternateContent xmlns:mc="http://schemas.openxmlformats.org/markup-compatibility/2006">
                <mc:Choice xmlns:v="urn:schemas-microsoft-com:vml" Requires="v">
                  <p:oleObj spid="_x0000_s377032" name="公式" r:id="rId23" imgW="291960" imgH="317160" progId="Equation.3">
                    <p:embed/>
                  </p:oleObj>
                </mc:Choice>
                <mc:Fallback>
                  <p:oleObj name="公式" r:id="rId23" imgW="291960" imgH="317160" progId="Equation.3">
                    <p:embed/>
                    <p:pic>
                      <p:nvPicPr>
                        <p:cNvPr id="0" name="Object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6" y="3657"/>
                          <a:ext cx="18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58" name="Object 26"/>
            <p:cNvGraphicFramePr>
              <a:graphicFrameLocks noChangeAspect="1"/>
            </p:cNvGraphicFramePr>
            <p:nvPr/>
          </p:nvGraphicFramePr>
          <p:xfrm>
            <a:off x="4332" y="3385"/>
            <a:ext cx="179" cy="226"/>
          </p:xfrm>
          <a:graphic>
            <a:graphicData uri="http://schemas.openxmlformats.org/presentationml/2006/ole">
              <mc:AlternateContent xmlns:mc="http://schemas.openxmlformats.org/markup-compatibility/2006">
                <mc:Choice xmlns:v="urn:schemas-microsoft-com:vml" Requires="v">
                  <p:oleObj spid="_x0000_s377033" name="公式" r:id="rId25" imgW="330120" imgH="419040" progId="Equation.3">
                    <p:embed/>
                  </p:oleObj>
                </mc:Choice>
                <mc:Fallback>
                  <p:oleObj name="公式" r:id="rId25" imgW="330120" imgH="419040" progId="Equation.3">
                    <p:embed/>
                    <p:pic>
                      <p:nvPicPr>
                        <p:cNvPr id="0" name="Object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32" y="3385"/>
                          <a:ext cx="179"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59" name="Object 27"/>
            <p:cNvGraphicFramePr>
              <a:graphicFrameLocks noChangeAspect="1"/>
            </p:cNvGraphicFramePr>
            <p:nvPr/>
          </p:nvGraphicFramePr>
          <p:xfrm>
            <a:off x="3512" y="3635"/>
            <a:ext cx="232" cy="264"/>
          </p:xfrm>
          <a:graphic>
            <a:graphicData uri="http://schemas.openxmlformats.org/presentationml/2006/ole">
              <mc:AlternateContent xmlns:mc="http://schemas.openxmlformats.org/markup-compatibility/2006">
                <mc:Choice xmlns:v="urn:schemas-microsoft-com:vml" Requires="v">
                  <p:oleObj spid="_x0000_s377034" name="公式" r:id="rId27" imgW="368280" imgH="419040" progId="Equation.3">
                    <p:embed/>
                  </p:oleObj>
                </mc:Choice>
                <mc:Fallback>
                  <p:oleObj name="公式" r:id="rId27" imgW="368280" imgH="419040" progId="Equation.3">
                    <p:embed/>
                    <p:pic>
                      <p:nvPicPr>
                        <p:cNvPr id="0" name="Object 2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12" y="3635"/>
                          <a:ext cx="232"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60" name="Object 28"/>
            <p:cNvGraphicFramePr>
              <a:graphicFrameLocks noChangeAspect="1"/>
            </p:cNvGraphicFramePr>
            <p:nvPr/>
          </p:nvGraphicFramePr>
          <p:xfrm>
            <a:off x="4604" y="3702"/>
            <a:ext cx="161" cy="153"/>
          </p:xfrm>
          <a:graphic>
            <a:graphicData uri="http://schemas.openxmlformats.org/presentationml/2006/ole">
              <mc:AlternateContent xmlns:mc="http://schemas.openxmlformats.org/markup-compatibility/2006">
                <mc:Choice xmlns:v="urn:schemas-microsoft-com:vml" Requires="v">
                  <p:oleObj spid="_x0000_s377035" name="公式" r:id="rId29" imgW="253800" imgH="241200" progId="Equation.3">
                    <p:embed/>
                  </p:oleObj>
                </mc:Choice>
                <mc:Fallback>
                  <p:oleObj name="公式" r:id="rId29" imgW="253800" imgH="241200" progId="Equation.3">
                    <p:embed/>
                    <p:pic>
                      <p:nvPicPr>
                        <p:cNvPr id="0" name="Object 2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04" y="3702"/>
                          <a:ext cx="161" cy="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6861" name="Line 29"/>
            <p:cNvSpPr>
              <a:spLocks noChangeShapeType="1"/>
            </p:cNvSpPr>
            <p:nvPr/>
          </p:nvSpPr>
          <p:spPr bwMode="auto">
            <a:xfrm flipV="1">
              <a:off x="3599" y="3363"/>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6862" name="Text Box 30"/>
            <p:cNvSpPr txBox="1">
              <a:spLocks noChangeArrowheads="1"/>
            </p:cNvSpPr>
            <p:nvPr/>
          </p:nvSpPr>
          <p:spPr bwMode="auto">
            <a:xfrm>
              <a:off x="2154" y="3884"/>
              <a:ext cx="4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zh-CN" altLang="en-US" sz="2400" b="1">
                  <a:solidFill>
                    <a:schemeClr val="tx2"/>
                  </a:solidFill>
                  <a:latin typeface="Times New Roman" pitchFamily="18" charset="0"/>
                </a:rPr>
                <a:t>图</a:t>
              </a:r>
              <a:r>
                <a:rPr kumimoji="1" lang="en-US" altLang="zh-CN" sz="2400" b="1">
                  <a:solidFill>
                    <a:schemeClr val="tx2"/>
                  </a:solidFill>
                  <a:latin typeface="Times New Roman" pitchFamily="18" charset="0"/>
                </a:rPr>
                <a:t>3</a:t>
              </a:r>
            </a:p>
          </p:txBody>
        </p:sp>
        <p:sp>
          <p:nvSpPr>
            <p:cNvPr id="376863" name="Freeform 31"/>
            <p:cNvSpPr>
              <a:spLocks/>
            </p:cNvSpPr>
            <p:nvPr/>
          </p:nvSpPr>
          <p:spPr bwMode="auto">
            <a:xfrm>
              <a:off x="2789" y="3113"/>
              <a:ext cx="668" cy="303"/>
            </a:xfrm>
            <a:custGeom>
              <a:avLst/>
              <a:gdLst>
                <a:gd name="T0" fmla="*/ 668 w 668"/>
                <a:gd name="T1" fmla="*/ 0 h 303"/>
                <a:gd name="T2" fmla="*/ 0 w 668"/>
                <a:gd name="T3" fmla="*/ 303 h 303"/>
              </a:gdLst>
              <a:ahLst/>
              <a:cxnLst>
                <a:cxn ang="0">
                  <a:pos x="T0" y="T1"/>
                </a:cxn>
                <a:cxn ang="0">
                  <a:pos x="T2" y="T3"/>
                </a:cxn>
              </a:cxnLst>
              <a:rect l="0" t="0" r="r" b="b"/>
              <a:pathLst>
                <a:path w="668" h="303">
                  <a:moveTo>
                    <a:pt x="668" y="0"/>
                  </a:moveTo>
                  <a:lnTo>
                    <a:pt x="0" y="303"/>
                  </a:lnTo>
                </a:path>
              </a:pathLst>
            </a:custGeom>
            <a:noFill/>
            <a:ln w="31750" cap="flat" cmpd="sng">
              <a:solidFill>
                <a:srgbClr val="333399"/>
              </a:solidFill>
              <a:prstDash val="sysDot"/>
              <a:round/>
              <a:headEnd type="stealth"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6864" name="Text Box 32"/>
          <p:cNvSpPr txBox="1">
            <a:spLocks noChangeArrowheads="1"/>
          </p:cNvSpPr>
          <p:nvPr/>
        </p:nvSpPr>
        <p:spPr bwMode="auto">
          <a:xfrm>
            <a:off x="323850" y="1341438"/>
            <a:ext cx="558800" cy="2552700"/>
          </a:xfrm>
          <a:prstGeom prst="rect">
            <a:avLst/>
          </a:prstGeom>
          <a:noFill/>
          <a:ln w="9525"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spcBef>
                <a:spcPct val="50000"/>
              </a:spcBef>
            </a:pPr>
            <a:r>
              <a:rPr kumimoji="1" lang="zh-CN" altLang="en-US" sz="2400" b="1">
                <a:solidFill>
                  <a:schemeClr val="accent2"/>
                </a:solidFill>
                <a:latin typeface="Times New Roman" pitchFamily="18" charset="0"/>
              </a:rPr>
              <a:t>水平方向受力分析</a:t>
            </a:r>
          </a:p>
        </p:txBody>
      </p:sp>
      <p:graphicFrame>
        <p:nvGraphicFramePr>
          <p:cNvPr id="376865" name="Object 33"/>
          <p:cNvGraphicFramePr>
            <a:graphicFrameLocks noChangeAspect="1"/>
          </p:cNvGraphicFramePr>
          <p:nvPr/>
        </p:nvGraphicFramePr>
        <p:xfrm>
          <a:off x="977900" y="3429000"/>
          <a:ext cx="5359400" cy="584200"/>
        </p:xfrm>
        <a:graphic>
          <a:graphicData uri="http://schemas.openxmlformats.org/presentationml/2006/ole">
            <mc:AlternateContent xmlns:mc="http://schemas.openxmlformats.org/markup-compatibility/2006">
              <mc:Choice xmlns:v="urn:schemas-microsoft-com:vml" Requires="v">
                <p:oleObj spid="_x0000_s377036" name="文档" r:id="rId31" imgW="5361160" imgH="594106" progId="Word.Document.8">
                  <p:embed/>
                </p:oleObj>
              </mc:Choice>
              <mc:Fallback>
                <p:oleObj name="文档" r:id="rId31" imgW="5361160" imgH="594106" progId="Word.Document.8">
                  <p:embed/>
                  <p:pic>
                    <p:nvPicPr>
                      <p:cNvPr id="0" name="Object 3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7900" y="3429000"/>
                        <a:ext cx="53594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66" name="Object 34"/>
          <p:cNvGraphicFramePr>
            <a:graphicFrameLocks noChangeAspect="1"/>
          </p:cNvGraphicFramePr>
          <p:nvPr/>
        </p:nvGraphicFramePr>
        <p:xfrm>
          <a:off x="5940425" y="3500438"/>
          <a:ext cx="2616200" cy="419100"/>
        </p:xfrm>
        <a:graphic>
          <a:graphicData uri="http://schemas.openxmlformats.org/presentationml/2006/ole">
            <mc:AlternateContent xmlns:mc="http://schemas.openxmlformats.org/markup-compatibility/2006">
              <mc:Choice xmlns:v="urn:schemas-microsoft-com:vml" Requires="v">
                <p:oleObj spid="_x0000_s377037" name="公式" r:id="rId33" imgW="2616120" imgH="419040" progId="Equation.3">
                  <p:embed/>
                </p:oleObj>
              </mc:Choice>
              <mc:Fallback>
                <p:oleObj name="公式" r:id="rId33" imgW="2616120" imgH="419040" progId="Equation.3">
                  <p:embed/>
                  <p:pic>
                    <p:nvPicPr>
                      <p:cNvPr id="0" name="Object 3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940425" y="3500438"/>
                        <a:ext cx="26162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6867" name="Text Box 35"/>
          <p:cNvSpPr txBox="1">
            <a:spLocks noChangeArrowheads="1"/>
          </p:cNvSpPr>
          <p:nvPr/>
        </p:nvSpPr>
        <p:spPr bwMode="auto">
          <a:xfrm>
            <a:off x="971550" y="4076700"/>
            <a:ext cx="541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sz="2800" b="1">
                <a:latin typeface="Times New Roman" pitchFamily="18" charset="0"/>
              </a:rPr>
              <a:t>即</a:t>
            </a:r>
          </a:p>
        </p:txBody>
      </p:sp>
      <p:graphicFrame>
        <p:nvGraphicFramePr>
          <p:cNvPr id="376868" name="Object 36"/>
          <p:cNvGraphicFramePr>
            <a:graphicFrameLocks noChangeAspect="1"/>
          </p:cNvGraphicFramePr>
          <p:nvPr/>
        </p:nvGraphicFramePr>
        <p:xfrm>
          <a:off x="1835150" y="4221163"/>
          <a:ext cx="1346200" cy="393700"/>
        </p:xfrm>
        <a:graphic>
          <a:graphicData uri="http://schemas.openxmlformats.org/presentationml/2006/ole">
            <mc:AlternateContent xmlns:mc="http://schemas.openxmlformats.org/markup-compatibility/2006">
              <mc:Choice xmlns:v="urn:schemas-microsoft-com:vml" Requires="v">
                <p:oleObj spid="_x0000_s377038" name="公式" r:id="rId35" imgW="1346040" imgH="393480" progId="Equation.3">
                  <p:embed/>
                </p:oleObj>
              </mc:Choice>
              <mc:Fallback>
                <p:oleObj name="公式" r:id="rId35" imgW="1346040" imgH="393480" progId="Equation.3">
                  <p:embed/>
                  <p:pic>
                    <p:nvPicPr>
                      <p:cNvPr id="0" name="Object 3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835150" y="4221163"/>
                        <a:ext cx="13462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6864"/>
                                        </p:tgtEl>
                                        <p:attrNameLst>
                                          <p:attrName>style.visibility</p:attrName>
                                        </p:attrNameLst>
                                      </p:cBhvr>
                                      <p:to>
                                        <p:strVal val="visible"/>
                                      </p:to>
                                    </p:set>
                                    <p:animEffect transition="in" filter="wipe(up)">
                                      <p:cBhvr>
                                        <p:cTn id="7" dur="500"/>
                                        <p:tgtEl>
                                          <p:spTgt spid="37686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76841"/>
                                        </p:tgtEl>
                                        <p:attrNameLst>
                                          <p:attrName>style.visibility</p:attrName>
                                        </p:attrNameLst>
                                      </p:cBhvr>
                                      <p:to>
                                        <p:strVal val="visible"/>
                                      </p:to>
                                    </p:set>
                                    <p:animEffect transition="in" filter="wipe(left)">
                                      <p:cBhvr>
                                        <p:cTn id="11" dur="500"/>
                                        <p:tgtEl>
                                          <p:spTgt spid="37684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76837"/>
                                        </p:tgtEl>
                                        <p:attrNameLst>
                                          <p:attrName>style.visibility</p:attrName>
                                        </p:attrNameLst>
                                      </p:cBhvr>
                                      <p:to>
                                        <p:strVal val="visible"/>
                                      </p:to>
                                    </p:set>
                                    <p:animEffect transition="in" filter="wipe(left)">
                                      <p:cBhvr>
                                        <p:cTn id="16" dur="500"/>
                                        <p:tgtEl>
                                          <p:spTgt spid="376837"/>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76838"/>
                                        </p:tgtEl>
                                        <p:attrNameLst>
                                          <p:attrName>style.visibility</p:attrName>
                                        </p:attrNameLst>
                                      </p:cBhvr>
                                      <p:to>
                                        <p:strVal val="visible"/>
                                      </p:to>
                                    </p:set>
                                    <p:animEffect transition="in" filter="wipe(left)">
                                      <p:cBhvr>
                                        <p:cTn id="20" dur="500"/>
                                        <p:tgtEl>
                                          <p:spTgt spid="37683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76839"/>
                                        </p:tgtEl>
                                        <p:attrNameLst>
                                          <p:attrName>style.visibility</p:attrName>
                                        </p:attrNameLst>
                                      </p:cBhvr>
                                      <p:to>
                                        <p:strVal val="visible"/>
                                      </p:to>
                                    </p:set>
                                    <p:animEffect transition="in" filter="wipe(left)">
                                      <p:cBhvr>
                                        <p:cTn id="25" dur="500"/>
                                        <p:tgtEl>
                                          <p:spTgt spid="376839"/>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376840"/>
                                        </p:tgtEl>
                                        <p:attrNameLst>
                                          <p:attrName>style.visibility</p:attrName>
                                        </p:attrNameLst>
                                      </p:cBhvr>
                                      <p:to>
                                        <p:strVal val="visible"/>
                                      </p:to>
                                    </p:set>
                                    <p:animEffect transition="in" filter="wipe(left)">
                                      <p:cBhvr>
                                        <p:cTn id="29" dur="500"/>
                                        <p:tgtEl>
                                          <p:spTgt spid="37684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376865"/>
                                        </p:tgtEl>
                                        <p:attrNameLst>
                                          <p:attrName>style.visibility</p:attrName>
                                        </p:attrNameLst>
                                      </p:cBhvr>
                                      <p:to>
                                        <p:strVal val="visible"/>
                                      </p:to>
                                    </p:set>
                                    <p:animEffect transition="in" filter="wipe(left)">
                                      <p:cBhvr>
                                        <p:cTn id="34" dur="500"/>
                                        <p:tgtEl>
                                          <p:spTgt spid="376865"/>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376866"/>
                                        </p:tgtEl>
                                        <p:attrNameLst>
                                          <p:attrName>style.visibility</p:attrName>
                                        </p:attrNameLst>
                                      </p:cBhvr>
                                      <p:to>
                                        <p:strVal val="visible"/>
                                      </p:to>
                                    </p:set>
                                    <p:animEffect transition="in" filter="wipe(left)">
                                      <p:cBhvr>
                                        <p:cTn id="38" dur="500"/>
                                        <p:tgtEl>
                                          <p:spTgt spid="37686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76867"/>
                                        </p:tgtEl>
                                        <p:attrNameLst>
                                          <p:attrName>style.visibility</p:attrName>
                                        </p:attrNameLst>
                                      </p:cBhvr>
                                      <p:to>
                                        <p:strVal val="visible"/>
                                      </p:to>
                                    </p:set>
                                    <p:animEffect transition="in" filter="wipe(left)">
                                      <p:cBhvr>
                                        <p:cTn id="43" dur="500"/>
                                        <p:tgtEl>
                                          <p:spTgt spid="376867"/>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376868"/>
                                        </p:tgtEl>
                                        <p:attrNameLst>
                                          <p:attrName>style.visibility</p:attrName>
                                        </p:attrNameLst>
                                      </p:cBhvr>
                                      <p:to>
                                        <p:strVal val="visible"/>
                                      </p:to>
                                    </p:set>
                                    <p:animEffect transition="in" filter="wipe(left)">
                                      <p:cBhvr>
                                        <p:cTn id="47" dur="500"/>
                                        <p:tgtEl>
                                          <p:spTgt spid="37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64" grpId="0" animBg="1"/>
      <p:bldP spid="37686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0" name="Text Box 4"/>
          <p:cNvSpPr txBox="1">
            <a:spLocks noChangeArrowheads="1"/>
          </p:cNvSpPr>
          <p:nvPr/>
        </p:nvSpPr>
        <p:spPr bwMode="auto">
          <a:xfrm>
            <a:off x="346075" y="260350"/>
            <a:ext cx="558800" cy="2552700"/>
          </a:xfrm>
          <a:prstGeom prst="rect">
            <a:avLst/>
          </a:prstGeom>
          <a:noFill/>
          <a:ln w="9525"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spcBef>
                <a:spcPct val="50000"/>
              </a:spcBef>
            </a:pPr>
            <a:r>
              <a:rPr kumimoji="1" lang="zh-CN" altLang="en-US" sz="2400" b="1">
                <a:solidFill>
                  <a:schemeClr val="accent2"/>
                </a:solidFill>
                <a:latin typeface="Times New Roman" pitchFamily="18" charset="0"/>
              </a:rPr>
              <a:t>垂直方向受力分析</a:t>
            </a:r>
          </a:p>
        </p:txBody>
      </p:sp>
      <p:graphicFrame>
        <p:nvGraphicFramePr>
          <p:cNvPr id="377861" name="Object 5"/>
          <p:cNvGraphicFramePr>
            <a:graphicFrameLocks noChangeAspect="1"/>
          </p:cNvGraphicFramePr>
          <p:nvPr/>
        </p:nvGraphicFramePr>
        <p:xfrm>
          <a:off x="1066800" y="190500"/>
          <a:ext cx="5842000" cy="584200"/>
        </p:xfrm>
        <a:graphic>
          <a:graphicData uri="http://schemas.openxmlformats.org/presentationml/2006/ole">
            <mc:AlternateContent xmlns:mc="http://schemas.openxmlformats.org/markup-compatibility/2006">
              <mc:Choice xmlns:v="urn:schemas-microsoft-com:vml" Requires="v">
                <p:oleObj spid="_x0000_s378047" name="文档" r:id="rId3" imgW="5845852" imgH="594852" progId="Word.Document.8">
                  <p:embed/>
                </p:oleObj>
              </mc:Choice>
              <mc:Fallback>
                <p:oleObj name="文档" r:id="rId3" imgW="5845852" imgH="594852"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90500"/>
                        <a:ext cx="58420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62" name="Object 6"/>
          <p:cNvGraphicFramePr>
            <a:graphicFrameLocks noChangeAspect="1"/>
          </p:cNvGraphicFramePr>
          <p:nvPr/>
        </p:nvGraphicFramePr>
        <p:xfrm>
          <a:off x="1089025" y="981075"/>
          <a:ext cx="1968500" cy="419100"/>
        </p:xfrm>
        <a:graphic>
          <a:graphicData uri="http://schemas.openxmlformats.org/presentationml/2006/ole">
            <mc:AlternateContent xmlns:mc="http://schemas.openxmlformats.org/markup-compatibility/2006">
              <mc:Choice xmlns:v="urn:schemas-microsoft-com:vml" Requires="v">
                <p:oleObj spid="_x0000_s378048" name="公式" r:id="rId5" imgW="1968480" imgH="419040" progId="Equation.3">
                  <p:embed/>
                </p:oleObj>
              </mc:Choice>
              <mc:Fallback>
                <p:oleObj name="公式" r:id="rId5" imgW="1968480" imgH="4190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025" y="981075"/>
                        <a:ext cx="1968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63" name="Object 7"/>
          <p:cNvGraphicFramePr>
            <a:graphicFrameLocks noChangeAspect="1"/>
          </p:cNvGraphicFramePr>
          <p:nvPr/>
        </p:nvGraphicFramePr>
        <p:xfrm>
          <a:off x="3059113" y="765175"/>
          <a:ext cx="2070100" cy="838200"/>
        </p:xfrm>
        <a:graphic>
          <a:graphicData uri="http://schemas.openxmlformats.org/presentationml/2006/ole">
            <mc:AlternateContent xmlns:mc="http://schemas.openxmlformats.org/markup-compatibility/2006">
              <mc:Choice xmlns:v="urn:schemas-microsoft-com:vml" Requires="v">
                <p:oleObj spid="_x0000_s378049" name="公式" r:id="rId7" imgW="2070000" imgH="838080" progId="Equation.3">
                  <p:embed/>
                </p:oleObj>
              </mc:Choice>
              <mc:Fallback>
                <p:oleObj name="公式" r:id="rId7" imgW="2070000" imgH="8380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113" y="765175"/>
                        <a:ext cx="20701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7864" name="Group 8"/>
          <p:cNvGrpSpPr>
            <a:grpSpLocks/>
          </p:cNvGrpSpPr>
          <p:nvPr/>
        </p:nvGrpSpPr>
        <p:grpSpPr bwMode="auto">
          <a:xfrm>
            <a:off x="611188" y="4797425"/>
            <a:ext cx="6083300" cy="1825625"/>
            <a:chOff x="992" y="3022"/>
            <a:chExt cx="3832" cy="1150"/>
          </a:xfrm>
        </p:grpSpPr>
        <p:graphicFrame>
          <p:nvGraphicFramePr>
            <p:cNvPr id="377865" name="Object 9"/>
            <p:cNvGraphicFramePr>
              <a:graphicFrameLocks noChangeAspect="1"/>
            </p:cNvGraphicFramePr>
            <p:nvPr/>
          </p:nvGraphicFramePr>
          <p:xfrm>
            <a:off x="1887" y="3472"/>
            <a:ext cx="200" cy="264"/>
          </p:xfrm>
          <a:graphic>
            <a:graphicData uri="http://schemas.openxmlformats.org/presentationml/2006/ole">
              <mc:AlternateContent xmlns:mc="http://schemas.openxmlformats.org/markup-compatibility/2006">
                <mc:Choice xmlns:v="urn:schemas-microsoft-com:vml" Requires="v">
                  <p:oleObj spid="_x0000_s378050" name="公式" r:id="rId9" imgW="317160" imgH="419040" progId="Equation.3">
                    <p:embed/>
                  </p:oleObj>
                </mc:Choice>
                <mc:Fallback>
                  <p:oleObj name="公式" r:id="rId9" imgW="317160" imgH="4190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7" y="3472"/>
                          <a:ext cx="200"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7866" name="Freeform 10"/>
            <p:cNvSpPr>
              <a:spLocks/>
            </p:cNvSpPr>
            <p:nvPr/>
          </p:nvSpPr>
          <p:spPr bwMode="auto">
            <a:xfrm>
              <a:off x="3055" y="3318"/>
              <a:ext cx="45" cy="98"/>
            </a:xfrm>
            <a:custGeom>
              <a:avLst/>
              <a:gdLst>
                <a:gd name="T0" fmla="*/ 0 w 36"/>
                <a:gd name="T1" fmla="*/ 0 h 98"/>
                <a:gd name="T2" fmla="*/ 36 w 36"/>
                <a:gd name="T3" fmla="*/ 98 h 98"/>
              </a:gdLst>
              <a:ahLst/>
              <a:cxnLst>
                <a:cxn ang="0">
                  <a:pos x="T0" y="T1"/>
                </a:cxn>
                <a:cxn ang="0">
                  <a:pos x="T2" y="T3"/>
                </a:cxn>
              </a:cxnLst>
              <a:rect l="0" t="0" r="r" b="b"/>
              <a:pathLst>
                <a:path w="36" h="98">
                  <a:moveTo>
                    <a:pt x="0" y="0"/>
                  </a:moveTo>
                  <a:cubicBezTo>
                    <a:pt x="6" y="16"/>
                    <a:pt x="28" y="78"/>
                    <a:pt x="36" y="9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67" name="Freeform 11"/>
            <p:cNvSpPr>
              <a:spLocks/>
            </p:cNvSpPr>
            <p:nvPr/>
          </p:nvSpPr>
          <p:spPr bwMode="auto">
            <a:xfrm>
              <a:off x="3871" y="3318"/>
              <a:ext cx="1" cy="91"/>
            </a:xfrm>
            <a:custGeom>
              <a:avLst/>
              <a:gdLst>
                <a:gd name="T0" fmla="*/ 0 w 1"/>
                <a:gd name="T1" fmla="*/ 0 h 91"/>
                <a:gd name="T2" fmla="*/ 0 w 1"/>
                <a:gd name="T3" fmla="*/ 91 h 91"/>
              </a:gdLst>
              <a:ahLst/>
              <a:cxnLst>
                <a:cxn ang="0">
                  <a:pos x="T0" y="T1"/>
                </a:cxn>
                <a:cxn ang="0">
                  <a:pos x="T2" y="T3"/>
                </a:cxn>
              </a:cxnLst>
              <a:rect l="0" t="0" r="r" b="b"/>
              <a:pathLst>
                <a:path w="1" h="91">
                  <a:moveTo>
                    <a:pt x="0" y="0"/>
                  </a:moveTo>
                  <a:cubicBezTo>
                    <a:pt x="0" y="38"/>
                    <a:pt x="0" y="76"/>
                    <a:pt x="0" y="91"/>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68" name="Freeform 12"/>
            <p:cNvSpPr>
              <a:spLocks/>
            </p:cNvSpPr>
            <p:nvPr/>
          </p:nvSpPr>
          <p:spPr bwMode="auto">
            <a:xfrm>
              <a:off x="992" y="3632"/>
              <a:ext cx="3704" cy="8"/>
            </a:xfrm>
            <a:custGeom>
              <a:avLst/>
              <a:gdLst>
                <a:gd name="T0" fmla="*/ 0 w 3704"/>
                <a:gd name="T1" fmla="*/ 0 h 8"/>
                <a:gd name="T2" fmla="*/ 3704 w 3704"/>
                <a:gd name="T3" fmla="*/ 8 h 8"/>
              </a:gdLst>
              <a:ahLst/>
              <a:cxnLst>
                <a:cxn ang="0">
                  <a:pos x="T0" y="T1"/>
                </a:cxn>
                <a:cxn ang="0">
                  <a:pos x="T2" y="T3"/>
                </a:cxn>
              </a:cxnLst>
              <a:rect l="0" t="0" r="r" b="b"/>
              <a:pathLst>
                <a:path w="3704" h="8">
                  <a:moveTo>
                    <a:pt x="0" y="0"/>
                  </a:moveTo>
                  <a:lnTo>
                    <a:pt x="3704" y="8"/>
                  </a:lnTo>
                </a:path>
              </a:pathLst>
            </a:custGeom>
            <a:noFill/>
            <a:ln w="254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69" name="Freeform 13"/>
            <p:cNvSpPr>
              <a:spLocks/>
            </p:cNvSpPr>
            <p:nvPr/>
          </p:nvSpPr>
          <p:spPr bwMode="auto">
            <a:xfrm>
              <a:off x="1292" y="3022"/>
              <a:ext cx="4" cy="1053"/>
            </a:xfrm>
            <a:custGeom>
              <a:avLst/>
              <a:gdLst>
                <a:gd name="T0" fmla="*/ 0 w 4"/>
                <a:gd name="T1" fmla="*/ 1053 h 1053"/>
                <a:gd name="T2" fmla="*/ 4 w 4"/>
                <a:gd name="T3" fmla="*/ 0 h 1053"/>
              </a:gdLst>
              <a:ahLst/>
              <a:cxnLst>
                <a:cxn ang="0">
                  <a:pos x="T0" y="T1"/>
                </a:cxn>
                <a:cxn ang="0">
                  <a:pos x="T2" y="T3"/>
                </a:cxn>
              </a:cxnLst>
              <a:rect l="0" t="0" r="r" b="b"/>
              <a:pathLst>
                <a:path w="4" h="1053">
                  <a:moveTo>
                    <a:pt x="0" y="1053"/>
                  </a:moveTo>
                  <a:lnTo>
                    <a:pt x="4" y="0"/>
                  </a:lnTo>
                </a:path>
              </a:pathLst>
            </a:custGeom>
            <a:noFill/>
            <a:ln w="254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70" name="Freeform 14"/>
            <p:cNvSpPr>
              <a:spLocks/>
            </p:cNvSpPr>
            <p:nvPr/>
          </p:nvSpPr>
          <p:spPr bwMode="auto">
            <a:xfrm>
              <a:off x="1288" y="3229"/>
              <a:ext cx="2808" cy="715"/>
            </a:xfrm>
            <a:custGeom>
              <a:avLst/>
              <a:gdLst>
                <a:gd name="T0" fmla="*/ 0 w 2808"/>
                <a:gd name="T1" fmla="*/ 419 h 715"/>
                <a:gd name="T2" fmla="*/ 528 w 2808"/>
                <a:gd name="T3" fmla="*/ 652 h 715"/>
                <a:gd name="T4" fmla="*/ 1956 w 2808"/>
                <a:gd name="T5" fmla="*/ 40 h 715"/>
                <a:gd name="T6" fmla="*/ 2808 w 2808"/>
                <a:gd name="T7" fmla="*/ 412 h 715"/>
              </a:gdLst>
              <a:ahLst/>
              <a:cxnLst>
                <a:cxn ang="0">
                  <a:pos x="T0" y="T1"/>
                </a:cxn>
                <a:cxn ang="0">
                  <a:pos x="T2" y="T3"/>
                </a:cxn>
                <a:cxn ang="0">
                  <a:pos x="T4" y="T5"/>
                </a:cxn>
                <a:cxn ang="0">
                  <a:pos x="T6" y="T7"/>
                </a:cxn>
              </a:cxnLst>
              <a:rect l="0" t="0" r="r" b="b"/>
              <a:pathLst>
                <a:path w="2808" h="715">
                  <a:moveTo>
                    <a:pt x="0" y="419"/>
                  </a:moveTo>
                  <a:cubicBezTo>
                    <a:pt x="88" y="457"/>
                    <a:pt x="202" y="715"/>
                    <a:pt x="528" y="652"/>
                  </a:cubicBezTo>
                  <a:cubicBezTo>
                    <a:pt x="854" y="589"/>
                    <a:pt x="1576" y="80"/>
                    <a:pt x="1956" y="40"/>
                  </a:cubicBezTo>
                  <a:cubicBezTo>
                    <a:pt x="2336" y="0"/>
                    <a:pt x="2630" y="334"/>
                    <a:pt x="2808" y="412"/>
                  </a:cubicBezTo>
                </a:path>
              </a:pathLst>
            </a:custGeom>
            <a:noFill/>
            <a:ln w="31750" cap="flat" cmpd="sng">
              <a:solidFill>
                <a:srgbClr val="8000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71" name="Freeform 15"/>
            <p:cNvSpPr>
              <a:spLocks/>
            </p:cNvSpPr>
            <p:nvPr/>
          </p:nvSpPr>
          <p:spPr bwMode="auto">
            <a:xfrm>
              <a:off x="2164" y="3400"/>
              <a:ext cx="668" cy="303"/>
            </a:xfrm>
            <a:custGeom>
              <a:avLst/>
              <a:gdLst>
                <a:gd name="T0" fmla="*/ 668 w 668"/>
                <a:gd name="T1" fmla="*/ 0 h 303"/>
                <a:gd name="T2" fmla="*/ 0 w 668"/>
                <a:gd name="T3" fmla="*/ 303 h 303"/>
              </a:gdLst>
              <a:ahLst/>
              <a:cxnLst>
                <a:cxn ang="0">
                  <a:pos x="T0" y="T1"/>
                </a:cxn>
                <a:cxn ang="0">
                  <a:pos x="T2" y="T3"/>
                </a:cxn>
              </a:cxnLst>
              <a:rect l="0" t="0" r="r" b="b"/>
              <a:pathLst>
                <a:path w="668" h="303">
                  <a:moveTo>
                    <a:pt x="668" y="0"/>
                  </a:moveTo>
                  <a:lnTo>
                    <a:pt x="0" y="303"/>
                  </a:lnTo>
                </a:path>
              </a:pathLst>
            </a:custGeom>
            <a:noFill/>
            <a:ln w="31750" cap="flat" cmpd="sng">
              <a:solidFill>
                <a:srgbClr val="333399"/>
              </a:solidFill>
              <a:prstDash val="solid"/>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72" name="Freeform 16"/>
            <p:cNvSpPr>
              <a:spLocks/>
            </p:cNvSpPr>
            <p:nvPr/>
          </p:nvSpPr>
          <p:spPr bwMode="auto">
            <a:xfrm>
              <a:off x="3584" y="3312"/>
              <a:ext cx="712" cy="288"/>
            </a:xfrm>
            <a:custGeom>
              <a:avLst/>
              <a:gdLst>
                <a:gd name="T0" fmla="*/ 0 w 712"/>
                <a:gd name="T1" fmla="*/ 0 h 288"/>
                <a:gd name="T2" fmla="*/ 712 w 712"/>
                <a:gd name="T3" fmla="*/ 288 h 288"/>
              </a:gdLst>
              <a:ahLst/>
              <a:cxnLst>
                <a:cxn ang="0">
                  <a:pos x="T0" y="T1"/>
                </a:cxn>
                <a:cxn ang="0">
                  <a:pos x="T2" y="T3"/>
                </a:cxn>
              </a:cxnLst>
              <a:rect l="0" t="0" r="r" b="b"/>
              <a:pathLst>
                <a:path w="712" h="288">
                  <a:moveTo>
                    <a:pt x="0" y="0"/>
                  </a:moveTo>
                  <a:lnTo>
                    <a:pt x="712" y="288"/>
                  </a:lnTo>
                </a:path>
              </a:pathLst>
            </a:custGeom>
            <a:noFill/>
            <a:ln w="31750" cap="flat" cmpd="sng">
              <a:solidFill>
                <a:srgbClr val="333399"/>
              </a:solidFill>
              <a:prstDash val="solid"/>
              <a:round/>
              <a:headEnd type="none"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73" name="Freeform 17"/>
            <p:cNvSpPr>
              <a:spLocks/>
            </p:cNvSpPr>
            <p:nvPr/>
          </p:nvSpPr>
          <p:spPr bwMode="auto">
            <a:xfrm>
              <a:off x="3191" y="3318"/>
              <a:ext cx="1633" cy="11"/>
            </a:xfrm>
            <a:custGeom>
              <a:avLst/>
              <a:gdLst>
                <a:gd name="T0" fmla="*/ 0 w 1633"/>
                <a:gd name="T1" fmla="*/ 0 h 11"/>
                <a:gd name="T2" fmla="*/ 1633 w 1633"/>
                <a:gd name="T3" fmla="*/ 11 h 11"/>
              </a:gdLst>
              <a:ahLst/>
              <a:cxnLst>
                <a:cxn ang="0">
                  <a:pos x="T0" y="T1"/>
                </a:cxn>
                <a:cxn ang="0">
                  <a:pos x="T2" y="T3"/>
                </a:cxn>
              </a:cxnLst>
              <a:rect l="0" t="0" r="r" b="b"/>
              <a:pathLst>
                <a:path w="1633" h="11">
                  <a:moveTo>
                    <a:pt x="0" y="0"/>
                  </a:moveTo>
                  <a:lnTo>
                    <a:pt x="1633" y="11"/>
                  </a:ln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74" name="Freeform 18"/>
            <p:cNvSpPr>
              <a:spLocks/>
            </p:cNvSpPr>
            <p:nvPr/>
          </p:nvSpPr>
          <p:spPr bwMode="auto">
            <a:xfrm>
              <a:off x="2102" y="3408"/>
              <a:ext cx="1194" cy="6"/>
            </a:xfrm>
            <a:custGeom>
              <a:avLst/>
              <a:gdLst>
                <a:gd name="T0" fmla="*/ 0 w 1194"/>
                <a:gd name="T1" fmla="*/ 6 h 6"/>
                <a:gd name="T2" fmla="*/ 1194 w 1194"/>
                <a:gd name="T3" fmla="*/ 0 h 6"/>
              </a:gdLst>
              <a:ahLst/>
              <a:cxnLst>
                <a:cxn ang="0">
                  <a:pos x="T0" y="T1"/>
                </a:cxn>
                <a:cxn ang="0">
                  <a:pos x="T2" y="T3"/>
                </a:cxn>
              </a:cxnLst>
              <a:rect l="0" t="0" r="r" b="b"/>
              <a:pathLst>
                <a:path w="1194" h="6">
                  <a:moveTo>
                    <a:pt x="0" y="6"/>
                  </a:moveTo>
                  <a:lnTo>
                    <a:pt x="1194" y="0"/>
                  </a:ln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75" name="Freeform 19"/>
            <p:cNvSpPr>
              <a:spLocks/>
            </p:cNvSpPr>
            <p:nvPr/>
          </p:nvSpPr>
          <p:spPr bwMode="auto">
            <a:xfrm>
              <a:off x="2830" y="3401"/>
              <a:ext cx="6" cy="234"/>
            </a:xfrm>
            <a:custGeom>
              <a:avLst/>
              <a:gdLst>
                <a:gd name="T0" fmla="*/ 6 w 6"/>
                <a:gd name="T1" fmla="*/ 0 h 234"/>
                <a:gd name="T2" fmla="*/ 0 w 6"/>
                <a:gd name="T3" fmla="*/ 234 h 234"/>
              </a:gdLst>
              <a:ahLst/>
              <a:cxnLst>
                <a:cxn ang="0">
                  <a:pos x="T0" y="T1"/>
                </a:cxn>
                <a:cxn ang="0">
                  <a:pos x="T2" y="T3"/>
                </a:cxn>
              </a:cxnLst>
              <a:rect l="0" t="0" r="r" b="b"/>
              <a:pathLst>
                <a:path w="6" h="234">
                  <a:moveTo>
                    <a:pt x="6" y="0"/>
                  </a:moveTo>
                  <a:lnTo>
                    <a:pt x="0" y="234"/>
                  </a:ln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7876" name="Object 20"/>
            <p:cNvGraphicFramePr>
              <a:graphicFrameLocks noChangeAspect="1"/>
            </p:cNvGraphicFramePr>
            <p:nvPr/>
          </p:nvGraphicFramePr>
          <p:xfrm>
            <a:off x="1111" y="3067"/>
            <a:ext cx="145" cy="153"/>
          </p:xfrm>
          <a:graphic>
            <a:graphicData uri="http://schemas.openxmlformats.org/presentationml/2006/ole">
              <mc:AlternateContent xmlns:mc="http://schemas.openxmlformats.org/markup-compatibility/2006">
                <mc:Choice xmlns:v="urn:schemas-microsoft-com:vml" Requires="v">
                  <p:oleObj spid="_x0000_s378051" name="公式" r:id="rId11" imgW="228600" imgH="241200" progId="Equation.3">
                    <p:embed/>
                  </p:oleObj>
                </mc:Choice>
                <mc:Fallback>
                  <p:oleObj name="公式" r:id="rId11" imgW="228600" imgH="241200"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1" y="3067"/>
                          <a:ext cx="145" cy="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77" name="Object 21"/>
            <p:cNvGraphicFramePr>
              <a:graphicFrameLocks noChangeAspect="1"/>
            </p:cNvGraphicFramePr>
            <p:nvPr/>
          </p:nvGraphicFramePr>
          <p:xfrm>
            <a:off x="2741" y="3590"/>
            <a:ext cx="224" cy="264"/>
          </p:xfrm>
          <a:graphic>
            <a:graphicData uri="http://schemas.openxmlformats.org/presentationml/2006/ole">
              <mc:AlternateContent xmlns:mc="http://schemas.openxmlformats.org/markup-compatibility/2006">
                <mc:Choice xmlns:v="urn:schemas-microsoft-com:vml" Requires="v">
                  <p:oleObj spid="_x0000_s378052" name="公式" r:id="rId13" imgW="355320" imgH="419040" progId="Equation.3">
                    <p:embed/>
                  </p:oleObj>
                </mc:Choice>
                <mc:Fallback>
                  <p:oleObj name="公式" r:id="rId13" imgW="355320" imgH="419040" progId="Equation.3">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1" y="3590"/>
                          <a:ext cx="22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78" name="Object 22"/>
            <p:cNvGraphicFramePr>
              <a:graphicFrameLocks noChangeAspect="1"/>
            </p:cNvGraphicFramePr>
            <p:nvPr/>
          </p:nvGraphicFramePr>
          <p:xfrm>
            <a:off x="3878" y="3158"/>
            <a:ext cx="179" cy="227"/>
          </p:xfrm>
          <a:graphic>
            <a:graphicData uri="http://schemas.openxmlformats.org/presentationml/2006/ole">
              <mc:AlternateContent xmlns:mc="http://schemas.openxmlformats.org/markup-compatibility/2006">
                <mc:Choice xmlns:v="urn:schemas-microsoft-com:vml" Requires="v">
                  <p:oleObj spid="_x0000_s378053" name="公式" r:id="rId15" imgW="330120" imgH="419040" progId="Equation.3">
                    <p:embed/>
                  </p:oleObj>
                </mc:Choice>
                <mc:Fallback>
                  <p:oleObj name="公式" r:id="rId15" imgW="330120" imgH="419040" progId="Equation.3">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8" y="3158"/>
                          <a:ext cx="179"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79" name="Object 23"/>
            <p:cNvGraphicFramePr>
              <a:graphicFrameLocks noChangeAspect="1"/>
            </p:cNvGraphicFramePr>
            <p:nvPr/>
          </p:nvGraphicFramePr>
          <p:xfrm>
            <a:off x="2931" y="3158"/>
            <a:ext cx="173" cy="227"/>
          </p:xfrm>
          <a:graphic>
            <a:graphicData uri="http://schemas.openxmlformats.org/presentationml/2006/ole">
              <mc:AlternateContent xmlns:mc="http://schemas.openxmlformats.org/markup-compatibility/2006">
                <mc:Choice xmlns:v="urn:schemas-microsoft-com:vml" Requires="v">
                  <p:oleObj spid="_x0000_s378054" name="公式" r:id="rId17" imgW="317160" imgH="419040" progId="Equation.3">
                    <p:embed/>
                  </p:oleObj>
                </mc:Choice>
                <mc:Fallback>
                  <p:oleObj name="公式" r:id="rId17" imgW="317160" imgH="419040"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31" y="3158"/>
                          <a:ext cx="17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80" name="Object 24"/>
            <p:cNvGraphicFramePr>
              <a:graphicFrameLocks noChangeAspect="1"/>
            </p:cNvGraphicFramePr>
            <p:nvPr/>
          </p:nvGraphicFramePr>
          <p:xfrm>
            <a:off x="1066" y="3657"/>
            <a:ext cx="184" cy="200"/>
          </p:xfrm>
          <a:graphic>
            <a:graphicData uri="http://schemas.openxmlformats.org/presentationml/2006/ole">
              <mc:AlternateContent xmlns:mc="http://schemas.openxmlformats.org/markup-compatibility/2006">
                <mc:Choice xmlns:v="urn:schemas-microsoft-com:vml" Requires="v">
                  <p:oleObj spid="_x0000_s378055" name="公式" r:id="rId19" imgW="291960" imgH="317160" progId="Equation.3">
                    <p:embed/>
                  </p:oleObj>
                </mc:Choice>
                <mc:Fallback>
                  <p:oleObj name="公式" r:id="rId19" imgW="291960" imgH="317160" progId="Equation.3">
                    <p:embed/>
                    <p:pic>
                      <p:nvPicPr>
                        <p:cNvPr id="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6" y="3657"/>
                          <a:ext cx="18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81" name="Object 25"/>
            <p:cNvGraphicFramePr>
              <a:graphicFrameLocks noChangeAspect="1"/>
            </p:cNvGraphicFramePr>
            <p:nvPr/>
          </p:nvGraphicFramePr>
          <p:xfrm>
            <a:off x="4332" y="3385"/>
            <a:ext cx="179" cy="226"/>
          </p:xfrm>
          <a:graphic>
            <a:graphicData uri="http://schemas.openxmlformats.org/presentationml/2006/ole">
              <mc:AlternateContent xmlns:mc="http://schemas.openxmlformats.org/markup-compatibility/2006">
                <mc:Choice xmlns:v="urn:schemas-microsoft-com:vml" Requires="v">
                  <p:oleObj spid="_x0000_s378056" name="公式" r:id="rId21" imgW="330120" imgH="419040" progId="Equation.3">
                    <p:embed/>
                  </p:oleObj>
                </mc:Choice>
                <mc:Fallback>
                  <p:oleObj name="公式" r:id="rId21" imgW="330120" imgH="419040" progId="Equation.3">
                    <p:embed/>
                    <p:pic>
                      <p:nvPicPr>
                        <p:cNvPr id="0" name="Object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32" y="3385"/>
                          <a:ext cx="179"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82" name="Object 26"/>
            <p:cNvGraphicFramePr>
              <a:graphicFrameLocks noChangeAspect="1"/>
            </p:cNvGraphicFramePr>
            <p:nvPr/>
          </p:nvGraphicFramePr>
          <p:xfrm>
            <a:off x="3512" y="3635"/>
            <a:ext cx="232" cy="264"/>
          </p:xfrm>
          <a:graphic>
            <a:graphicData uri="http://schemas.openxmlformats.org/presentationml/2006/ole">
              <mc:AlternateContent xmlns:mc="http://schemas.openxmlformats.org/markup-compatibility/2006">
                <mc:Choice xmlns:v="urn:schemas-microsoft-com:vml" Requires="v">
                  <p:oleObj spid="_x0000_s378057" name="公式" r:id="rId23" imgW="368280" imgH="419040" progId="Equation.3">
                    <p:embed/>
                  </p:oleObj>
                </mc:Choice>
                <mc:Fallback>
                  <p:oleObj name="公式" r:id="rId23" imgW="368280" imgH="419040" progId="Equation.3">
                    <p:embed/>
                    <p:pic>
                      <p:nvPicPr>
                        <p:cNvPr id="0"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12" y="3635"/>
                          <a:ext cx="232"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83" name="Object 27"/>
            <p:cNvGraphicFramePr>
              <a:graphicFrameLocks noChangeAspect="1"/>
            </p:cNvGraphicFramePr>
            <p:nvPr/>
          </p:nvGraphicFramePr>
          <p:xfrm>
            <a:off x="4604" y="3702"/>
            <a:ext cx="161" cy="153"/>
          </p:xfrm>
          <a:graphic>
            <a:graphicData uri="http://schemas.openxmlformats.org/presentationml/2006/ole">
              <mc:AlternateContent xmlns:mc="http://schemas.openxmlformats.org/markup-compatibility/2006">
                <mc:Choice xmlns:v="urn:schemas-microsoft-com:vml" Requires="v">
                  <p:oleObj spid="_x0000_s378058" name="公式" r:id="rId25" imgW="253800" imgH="241200" progId="Equation.3">
                    <p:embed/>
                  </p:oleObj>
                </mc:Choice>
                <mc:Fallback>
                  <p:oleObj name="公式" r:id="rId25" imgW="253800" imgH="241200" progId="Equation.3">
                    <p:embed/>
                    <p:pic>
                      <p:nvPicPr>
                        <p:cNvPr id="0" name="Object 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04" y="3702"/>
                          <a:ext cx="161" cy="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7884" name="Line 28"/>
            <p:cNvSpPr>
              <a:spLocks noChangeShapeType="1"/>
            </p:cNvSpPr>
            <p:nvPr/>
          </p:nvSpPr>
          <p:spPr bwMode="auto">
            <a:xfrm flipV="1">
              <a:off x="3599" y="3363"/>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7885" name="Text Box 29"/>
            <p:cNvSpPr txBox="1">
              <a:spLocks noChangeArrowheads="1"/>
            </p:cNvSpPr>
            <p:nvPr/>
          </p:nvSpPr>
          <p:spPr bwMode="auto">
            <a:xfrm>
              <a:off x="2154" y="3884"/>
              <a:ext cx="4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zh-CN" altLang="en-US" sz="2400" b="1">
                  <a:solidFill>
                    <a:schemeClr val="tx2"/>
                  </a:solidFill>
                  <a:latin typeface="Times New Roman" pitchFamily="18" charset="0"/>
                </a:rPr>
                <a:t>图</a:t>
              </a:r>
              <a:r>
                <a:rPr kumimoji="1" lang="en-US" altLang="zh-CN" sz="2400" b="1">
                  <a:solidFill>
                    <a:schemeClr val="tx2"/>
                  </a:solidFill>
                  <a:latin typeface="Times New Roman" pitchFamily="18" charset="0"/>
                </a:rPr>
                <a:t>3</a:t>
              </a:r>
            </a:p>
          </p:txBody>
        </p:sp>
        <p:sp>
          <p:nvSpPr>
            <p:cNvPr id="377886" name="Freeform 30"/>
            <p:cNvSpPr>
              <a:spLocks/>
            </p:cNvSpPr>
            <p:nvPr/>
          </p:nvSpPr>
          <p:spPr bwMode="auto">
            <a:xfrm>
              <a:off x="2789" y="3113"/>
              <a:ext cx="668" cy="303"/>
            </a:xfrm>
            <a:custGeom>
              <a:avLst/>
              <a:gdLst>
                <a:gd name="T0" fmla="*/ 668 w 668"/>
                <a:gd name="T1" fmla="*/ 0 h 303"/>
                <a:gd name="T2" fmla="*/ 0 w 668"/>
                <a:gd name="T3" fmla="*/ 303 h 303"/>
              </a:gdLst>
              <a:ahLst/>
              <a:cxnLst>
                <a:cxn ang="0">
                  <a:pos x="T0" y="T1"/>
                </a:cxn>
                <a:cxn ang="0">
                  <a:pos x="T2" y="T3"/>
                </a:cxn>
              </a:cxnLst>
              <a:rect l="0" t="0" r="r" b="b"/>
              <a:pathLst>
                <a:path w="668" h="303">
                  <a:moveTo>
                    <a:pt x="668" y="0"/>
                  </a:moveTo>
                  <a:lnTo>
                    <a:pt x="0" y="303"/>
                  </a:lnTo>
                </a:path>
              </a:pathLst>
            </a:custGeom>
            <a:noFill/>
            <a:ln w="31750" cap="flat" cmpd="sng">
              <a:solidFill>
                <a:srgbClr val="333399"/>
              </a:solidFill>
              <a:prstDash val="sysDot"/>
              <a:round/>
              <a:headEnd type="stealth"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77887" name="Object 31"/>
          <p:cNvGraphicFramePr>
            <a:graphicFrameLocks noChangeAspect="1"/>
          </p:cNvGraphicFramePr>
          <p:nvPr/>
        </p:nvGraphicFramePr>
        <p:xfrm>
          <a:off x="1066800" y="1625600"/>
          <a:ext cx="6083300" cy="584200"/>
        </p:xfrm>
        <a:graphic>
          <a:graphicData uri="http://schemas.openxmlformats.org/presentationml/2006/ole">
            <mc:AlternateContent xmlns:mc="http://schemas.openxmlformats.org/markup-compatibility/2006">
              <mc:Choice xmlns:v="urn:schemas-microsoft-com:vml" Requires="v">
                <p:oleObj spid="_x0000_s378059" name="文档" r:id="rId27" imgW="6086941" imgH="594852" progId="Word.Document.8">
                  <p:embed/>
                </p:oleObj>
              </mc:Choice>
              <mc:Fallback>
                <p:oleObj name="文档" r:id="rId27" imgW="6086941" imgH="594852" progId="Word.Document.8">
                  <p:embed/>
                  <p:pic>
                    <p:nvPicPr>
                      <p:cNvPr id="0" name="Object 3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6800" y="1625600"/>
                        <a:ext cx="60833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88" name="Object 32"/>
          <p:cNvGraphicFramePr>
            <a:graphicFrameLocks noChangeAspect="1"/>
          </p:cNvGraphicFramePr>
          <p:nvPr/>
        </p:nvGraphicFramePr>
        <p:xfrm>
          <a:off x="3154363" y="2205038"/>
          <a:ext cx="1879600" cy="838200"/>
        </p:xfrm>
        <a:graphic>
          <a:graphicData uri="http://schemas.openxmlformats.org/presentationml/2006/ole">
            <mc:AlternateContent xmlns:mc="http://schemas.openxmlformats.org/markup-compatibility/2006">
              <mc:Choice xmlns:v="urn:schemas-microsoft-com:vml" Requires="v">
                <p:oleObj spid="_x0000_s378060" name="公式" r:id="rId29" imgW="1879560" imgH="838080" progId="Equation.3">
                  <p:embed/>
                </p:oleObj>
              </mc:Choice>
              <mc:Fallback>
                <p:oleObj name="公式" r:id="rId29" imgW="1879560" imgH="838080" progId="Equation.3">
                  <p:embed/>
                  <p:pic>
                    <p:nvPicPr>
                      <p:cNvPr id="0" name="Object 3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54363" y="2205038"/>
                        <a:ext cx="1879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89" name="Object 33"/>
          <p:cNvGraphicFramePr>
            <a:graphicFrameLocks noChangeAspect="1"/>
          </p:cNvGraphicFramePr>
          <p:nvPr/>
        </p:nvGraphicFramePr>
        <p:xfrm>
          <a:off x="1257300" y="2420938"/>
          <a:ext cx="1727200" cy="419100"/>
        </p:xfrm>
        <a:graphic>
          <a:graphicData uri="http://schemas.openxmlformats.org/presentationml/2006/ole">
            <mc:AlternateContent xmlns:mc="http://schemas.openxmlformats.org/markup-compatibility/2006">
              <mc:Choice xmlns:v="urn:schemas-microsoft-com:vml" Requires="v">
                <p:oleObj spid="_x0000_s378061" name="公式" r:id="rId31" imgW="1726920" imgH="419040" progId="Equation.3">
                  <p:embed/>
                </p:oleObj>
              </mc:Choice>
              <mc:Fallback>
                <p:oleObj name="公式" r:id="rId31" imgW="1726920" imgH="419040" progId="Equation.3">
                  <p:embed/>
                  <p:pic>
                    <p:nvPicPr>
                      <p:cNvPr id="0" name="Object 3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257300" y="2420938"/>
                        <a:ext cx="17272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7890" name="Object 34"/>
          <p:cNvGraphicFramePr>
            <a:graphicFrameLocks noChangeAspect="1"/>
          </p:cNvGraphicFramePr>
          <p:nvPr/>
        </p:nvGraphicFramePr>
        <p:xfrm>
          <a:off x="2339975" y="3933825"/>
          <a:ext cx="5981700" cy="749300"/>
        </p:xfrm>
        <a:graphic>
          <a:graphicData uri="http://schemas.openxmlformats.org/presentationml/2006/ole">
            <mc:AlternateContent xmlns:mc="http://schemas.openxmlformats.org/markup-compatibility/2006">
              <mc:Choice xmlns:v="urn:schemas-microsoft-com:vml" Requires="v">
                <p:oleObj spid="_x0000_s378062" name="公式" r:id="rId33" imgW="5981400" imgH="749160" progId="Equation.3">
                  <p:embed/>
                </p:oleObj>
              </mc:Choice>
              <mc:Fallback>
                <p:oleObj name="公式" r:id="rId33" imgW="5981400" imgH="749160" progId="Equation.3">
                  <p:embed/>
                  <p:pic>
                    <p:nvPicPr>
                      <p:cNvPr id="0" name="Object 3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339975" y="3933825"/>
                        <a:ext cx="59817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7891" name="Group 35"/>
          <p:cNvGrpSpPr>
            <a:grpSpLocks/>
          </p:cNvGrpSpPr>
          <p:nvPr/>
        </p:nvGrpSpPr>
        <p:grpSpPr bwMode="auto">
          <a:xfrm>
            <a:off x="250825" y="3213100"/>
            <a:ext cx="8521700" cy="1155700"/>
            <a:chOff x="158" y="1979"/>
            <a:chExt cx="5368" cy="728"/>
          </a:xfrm>
        </p:grpSpPr>
        <p:graphicFrame>
          <p:nvGraphicFramePr>
            <p:cNvPr id="377892" name="Object 36"/>
            <p:cNvGraphicFramePr>
              <a:graphicFrameLocks noChangeAspect="1"/>
            </p:cNvGraphicFramePr>
            <p:nvPr/>
          </p:nvGraphicFramePr>
          <p:xfrm>
            <a:off x="158" y="1979"/>
            <a:ext cx="5368" cy="728"/>
          </p:xfrm>
          <a:graphic>
            <a:graphicData uri="http://schemas.openxmlformats.org/presentationml/2006/ole">
              <mc:AlternateContent xmlns:mc="http://schemas.openxmlformats.org/markup-compatibility/2006">
                <mc:Choice xmlns:v="urn:schemas-microsoft-com:vml" Requires="v">
                  <p:oleObj spid="_x0000_s378063" name="文档" r:id="rId35" imgW="8755465" imgH="1195111" progId="Word.Document.8">
                    <p:embed/>
                  </p:oleObj>
                </mc:Choice>
                <mc:Fallback>
                  <p:oleObj name="文档" r:id="rId35" imgW="8755465" imgH="1195111" progId="Word.Document.8">
                    <p:embed/>
                    <p:pic>
                      <p:nvPicPr>
                        <p:cNvPr id="0" name="Object 3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8" y="1979"/>
                          <a:ext cx="5368" cy="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7893" name="Arc 37"/>
            <p:cNvSpPr>
              <a:spLocks/>
            </p:cNvSpPr>
            <p:nvPr/>
          </p:nvSpPr>
          <p:spPr bwMode="auto">
            <a:xfrm rot="18900000">
              <a:off x="3152" y="1979"/>
              <a:ext cx="231" cy="23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7861"/>
                                        </p:tgtEl>
                                        <p:attrNameLst>
                                          <p:attrName>style.visibility</p:attrName>
                                        </p:attrNameLst>
                                      </p:cBhvr>
                                      <p:to>
                                        <p:strVal val="visible"/>
                                      </p:to>
                                    </p:set>
                                    <p:animEffect transition="in" filter="wipe(left)">
                                      <p:cBhvr>
                                        <p:cTn id="7" dur="500"/>
                                        <p:tgtEl>
                                          <p:spTgt spid="3778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7862"/>
                                        </p:tgtEl>
                                        <p:attrNameLst>
                                          <p:attrName>style.visibility</p:attrName>
                                        </p:attrNameLst>
                                      </p:cBhvr>
                                      <p:to>
                                        <p:strVal val="visible"/>
                                      </p:to>
                                    </p:set>
                                    <p:animEffect transition="in" filter="wipe(left)">
                                      <p:cBhvr>
                                        <p:cTn id="12" dur="500"/>
                                        <p:tgtEl>
                                          <p:spTgt spid="3778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7863"/>
                                        </p:tgtEl>
                                        <p:attrNameLst>
                                          <p:attrName>style.visibility</p:attrName>
                                        </p:attrNameLst>
                                      </p:cBhvr>
                                      <p:to>
                                        <p:strVal val="visible"/>
                                      </p:to>
                                    </p:set>
                                    <p:animEffect transition="in" filter="wipe(left)">
                                      <p:cBhvr>
                                        <p:cTn id="17" dur="500"/>
                                        <p:tgtEl>
                                          <p:spTgt spid="3778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7887"/>
                                        </p:tgtEl>
                                        <p:attrNameLst>
                                          <p:attrName>style.visibility</p:attrName>
                                        </p:attrNameLst>
                                      </p:cBhvr>
                                      <p:to>
                                        <p:strVal val="visible"/>
                                      </p:to>
                                    </p:set>
                                    <p:animEffect transition="in" filter="wipe(left)">
                                      <p:cBhvr>
                                        <p:cTn id="22" dur="500"/>
                                        <p:tgtEl>
                                          <p:spTgt spid="3778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77889"/>
                                        </p:tgtEl>
                                        <p:attrNameLst>
                                          <p:attrName>style.visibility</p:attrName>
                                        </p:attrNameLst>
                                      </p:cBhvr>
                                      <p:to>
                                        <p:strVal val="visible"/>
                                      </p:to>
                                    </p:set>
                                    <p:animEffect transition="in" filter="wipe(left)">
                                      <p:cBhvr>
                                        <p:cTn id="27" dur="500"/>
                                        <p:tgtEl>
                                          <p:spTgt spid="3778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77888"/>
                                        </p:tgtEl>
                                        <p:attrNameLst>
                                          <p:attrName>style.visibility</p:attrName>
                                        </p:attrNameLst>
                                      </p:cBhvr>
                                      <p:to>
                                        <p:strVal val="visible"/>
                                      </p:to>
                                    </p:set>
                                    <p:animEffect transition="in" filter="wipe(left)">
                                      <p:cBhvr>
                                        <p:cTn id="32" dur="500"/>
                                        <p:tgtEl>
                                          <p:spTgt spid="3778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77891"/>
                                        </p:tgtEl>
                                        <p:attrNameLst>
                                          <p:attrName>style.visibility</p:attrName>
                                        </p:attrNameLst>
                                      </p:cBhvr>
                                      <p:to>
                                        <p:strVal val="visible"/>
                                      </p:to>
                                    </p:set>
                                    <p:animEffect transition="in" filter="wipe(left)">
                                      <p:cBhvr>
                                        <p:cTn id="37" dur="500"/>
                                        <p:tgtEl>
                                          <p:spTgt spid="37789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77890"/>
                                        </p:tgtEl>
                                        <p:attrNameLst>
                                          <p:attrName>style.visibility</p:attrName>
                                        </p:attrNameLst>
                                      </p:cBhvr>
                                      <p:to>
                                        <p:strVal val="visible"/>
                                      </p:to>
                                    </p:set>
                                    <p:animEffect transition="in" filter="wipe(left)">
                                      <p:cBhvr>
                                        <p:cTn id="42" dur="500"/>
                                        <p:tgtEl>
                                          <p:spTgt spid="37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884" name="Object 4"/>
          <p:cNvGraphicFramePr>
            <a:graphicFrameLocks noChangeAspect="1"/>
          </p:cNvGraphicFramePr>
          <p:nvPr/>
        </p:nvGraphicFramePr>
        <p:xfrm>
          <a:off x="898525" y="188913"/>
          <a:ext cx="7975600" cy="1168400"/>
        </p:xfrm>
        <a:graphic>
          <a:graphicData uri="http://schemas.openxmlformats.org/presentationml/2006/ole">
            <mc:AlternateContent xmlns:mc="http://schemas.openxmlformats.org/markup-compatibility/2006">
              <mc:Choice xmlns:v="urn:schemas-microsoft-com:vml" Requires="v">
                <p:oleObj spid="_x0000_s378957" name="文档" r:id="rId3" imgW="8089053" imgH="1190064" progId="Word.Document.8">
                  <p:embed/>
                </p:oleObj>
              </mc:Choice>
              <mc:Fallback>
                <p:oleObj name="文档" r:id="rId3" imgW="8089053" imgH="1190064"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525" y="188913"/>
                        <a:ext cx="7975600" cy="116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885" name="Object 5"/>
          <p:cNvGraphicFramePr>
            <a:graphicFrameLocks noChangeAspect="1"/>
          </p:cNvGraphicFramePr>
          <p:nvPr/>
        </p:nvGraphicFramePr>
        <p:xfrm>
          <a:off x="3635375" y="836613"/>
          <a:ext cx="1892300" cy="749300"/>
        </p:xfrm>
        <a:graphic>
          <a:graphicData uri="http://schemas.openxmlformats.org/presentationml/2006/ole">
            <mc:AlternateContent xmlns:mc="http://schemas.openxmlformats.org/markup-compatibility/2006">
              <mc:Choice xmlns:v="urn:schemas-microsoft-com:vml" Requires="v">
                <p:oleObj spid="_x0000_s378958" name="公式" r:id="rId5" imgW="1892160" imgH="749160" progId="Equation.3">
                  <p:embed/>
                </p:oleObj>
              </mc:Choice>
              <mc:Fallback>
                <p:oleObj name="公式" r:id="rId5" imgW="1892160" imgH="74916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836613"/>
                        <a:ext cx="18923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886" name="Text Box 6"/>
          <p:cNvSpPr txBox="1">
            <a:spLocks noChangeArrowheads="1"/>
          </p:cNvSpPr>
          <p:nvPr/>
        </p:nvSpPr>
        <p:spPr bwMode="auto">
          <a:xfrm>
            <a:off x="250825" y="260350"/>
            <a:ext cx="558800" cy="1327150"/>
          </a:xfrm>
          <a:prstGeom prst="rect">
            <a:avLst/>
          </a:prstGeom>
          <a:noFill/>
          <a:ln w="9525"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spcBef>
                <a:spcPct val="50000"/>
              </a:spcBef>
            </a:pPr>
            <a:r>
              <a:rPr kumimoji="1" lang="zh-CN" altLang="en-US" sz="2400" b="1">
                <a:solidFill>
                  <a:schemeClr val="accent2"/>
                </a:solidFill>
                <a:latin typeface="Times New Roman" pitchFamily="18" charset="0"/>
              </a:rPr>
              <a:t>外力分析</a:t>
            </a:r>
          </a:p>
        </p:txBody>
      </p:sp>
      <p:graphicFrame>
        <p:nvGraphicFramePr>
          <p:cNvPr id="378887" name="Object 7"/>
          <p:cNvGraphicFramePr>
            <a:graphicFrameLocks noChangeAspect="1"/>
          </p:cNvGraphicFramePr>
          <p:nvPr/>
        </p:nvGraphicFramePr>
        <p:xfrm>
          <a:off x="611188" y="1917700"/>
          <a:ext cx="8153400" cy="596900"/>
        </p:xfrm>
        <a:graphic>
          <a:graphicData uri="http://schemas.openxmlformats.org/presentationml/2006/ole">
            <mc:AlternateContent xmlns:mc="http://schemas.openxmlformats.org/markup-compatibility/2006">
              <mc:Choice xmlns:v="urn:schemas-microsoft-com:vml" Requires="v">
                <p:oleObj spid="_x0000_s378959" name="文档" r:id="rId7" imgW="8156342" imgH="608551" progId="Word.Document.8">
                  <p:embed/>
                </p:oleObj>
              </mc:Choice>
              <mc:Fallback>
                <p:oleObj name="文档" r:id="rId7" imgW="8156342" imgH="608551" progId="Word.Document.8">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1917700"/>
                        <a:ext cx="81534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888" name="Object 8"/>
          <p:cNvGraphicFramePr>
            <a:graphicFrameLocks noChangeAspect="1"/>
          </p:cNvGraphicFramePr>
          <p:nvPr/>
        </p:nvGraphicFramePr>
        <p:xfrm>
          <a:off x="1328738" y="2679700"/>
          <a:ext cx="4813300" cy="787400"/>
        </p:xfrm>
        <a:graphic>
          <a:graphicData uri="http://schemas.openxmlformats.org/presentationml/2006/ole">
            <mc:AlternateContent xmlns:mc="http://schemas.openxmlformats.org/markup-compatibility/2006">
              <mc:Choice xmlns:v="urn:schemas-microsoft-com:vml" Requires="v">
                <p:oleObj spid="_x0000_s378960" name="公式" r:id="rId9" imgW="4813200" imgH="787320" progId="Equation.3">
                  <p:embed/>
                </p:oleObj>
              </mc:Choice>
              <mc:Fallback>
                <p:oleObj name="公式" r:id="rId9" imgW="4813200" imgH="78732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8738" y="2679700"/>
                        <a:ext cx="48133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889" name="Object 9"/>
          <p:cNvGraphicFramePr>
            <a:graphicFrameLocks noChangeAspect="1"/>
          </p:cNvGraphicFramePr>
          <p:nvPr/>
        </p:nvGraphicFramePr>
        <p:xfrm>
          <a:off x="2916238" y="3789363"/>
          <a:ext cx="2159000" cy="749300"/>
        </p:xfrm>
        <a:graphic>
          <a:graphicData uri="http://schemas.openxmlformats.org/presentationml/2006/ole">
            <mc:AlternateContent xmlns:mc="http://schemas.openxmlformats.org/markup-compatibility/2006">
              <mc:Choice xmlns:v="urn:schemas-microsoft-com:vml" Requires="v">
                <p:oleObj spid="_x0000_s378961" name="公式" r:id="rId11" imgW="2158920" imgH="749160" progId="Equation.3">
                  <p:embed/>
                </p:oleObj>
              </mc:Choice>
              <mc:Fallback>
                <p:oleObj name="公式" r:id="rId11" imgW="2158920" imgH="74916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6238" y="3789363"/>
                        <a:ext cx="21590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890" name="Text Box 10"/>
          <p:cNvSpPr txBox="1">
            <a:spLocks noChangeArrowheads="1"/>
          </p:cNvSpPr>
          <p:nvPr/>
        </p:nvSpPr>
        <p:spPr bwMode="auto">
          <a:xfrm>
            <a:off x="612775" y="3860800"/>
            <a:ext cx="2187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800" b="1" i="1">
                <a:latin typeface="Times New Roman" pitchFamily="18" charset="0"/>
                <a:ea typeface="黑体" pitchFamily="2" charset="-122"/>
              </a:rPr>
              <a:t>t</a:t>
            </a:r>
            <a:r>
              <a:rPr lang="zh-CN" altLang="en-US" sz="2800" b="1">
                <a:latin typeface="Times New Roman" pitchFamily="18" charset="0"/>
              </a:rPr>
              <a:t>时刻的动量</a:t>
            </a:r>
            <a:r>
              <a:rPr lang="en-US" altLang="zh-CN" sz="2800" b="1">
                <a:latin typeface="Times New Roman" pitchFamily="18" charset="0"/>
                <a:ea typeface="黑体" pitchFamily="2" charset="-122"/>
              </a:rPr>
              <a:t>:</a:t>
            </a:r>
          </a:p>
        </p:txBody>
      </p:sp>
      <p:sp>
        <p:nvSpPr>
          <p:cNvPr id="378891" name="Text Box 11"/>
          <p:cNvSpPr txBox="1">
            <a:spLocks noChangeArrowheads="1"/>
          </p:cNvSpPr>
          <p:nvPr/>
        </p:nvSpPr>
        <p:spPr bwMode="auto">
          <a:xfrm>
            <a:off x="684213" y="4724400"/>
            <a:ext cx="4670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a:latin typeface="Times New Roman" pitchFamily="18" charset="0"/>
              </a:rPr>
              <a:t>从</a:t>
            </a:r>
            <a:r>
              <a:rPr lang="en-US" altLang="zh-CN" sz="2800" b="1" i="1">
                <a:latin typeface="Times New Roman" pitchFamily="18" charset="0"/>
                <a:ea typeface="黑体" pitchFamily="2" charset="-122"/>
              </a:rPr>
              <a:t>t</a:t>
            </a:r>
            <a:r>
              <a:rPr lang="en-US" altLang="zh-CN" sz="2800" b="1" baseline="-25000">
                <a:latin typeface="Times New Roman" pitchFamily="18" charset="0"/>
                <a:ea typeface="黑体" pitchFamily="2" charset="-122"/>
              </a:rPr>
              <a:t>1</a:t>
            </a:r>
            <a:r>
              <a:rPr lang="zh-CN" altLang="en-US" sz="2800" b="1">
                <a:latin typeface="Times New Roman" pitchFamily="18" charset="0"/>
              </a:rPr>
              <a:t>时刻到</a:t>
            </a:r>
            <a:r>
              <a:rPr lang="en-US" altLang="zh-CN" sz="2800" b="1" i="1">
                <a:latin typeface="Times New Roman" pitchFamily="18" charset="0"/>
                <a:ea typeface="黑体" pitchFamily="2" charset="-122"/>
              </a:rPr>
              <a:t>t</a:t>
            </a:r>
            <a:r>
              <a:rPr lang="en-US" altLang="zh-CN" sz="2800" b="1" baseline="-25000">
                <a:latin typeface="Times New Roman" pitchFamily="18" charset="0"/>
                <a:ea typeface="黑体" pitchFamily="2" charset="-122"/>
              </a:rPr>
              <a:t>2</a:t>
            </a:r>
            <a:r>
              <a:rPr lang="zh-CN" altLang="en-US" sz="2800" b="1">
                <a:latin typeface="Times New Roman" pitchFamily="18" charset="0"/>
              </a:rPr>
              <a:t>时刻动量的增量</a:t>
            </a:r>
            <a:r>
              <a:rPr lang="en-US" altLang="zh-CN" sz="2800" b="1">
                <a:latin typeface="Times New Roman" pitchFamily="18" charset="0"/>
                <a:ea typeface="黑体" pitchFamily="2" charset="-122"/>
              </a:rPr>
              <a:t>:</a:t>
            </a:r>
          </a:p>
        </p:txBody>
      </p:sp>
      <p:graphicFrame>
        <p:nvGraphicFramePr>
          <p:cNvPr id="378892" name="Object 12"/>
          <p:cNvGraphicFramePr>
            <a:graphicFrameLocks noChangeAspect="1"/>
          </p:cNvGraphicFramePr>
          <p:nvPr/>
        </p:nvGraphicFramePr>
        <p:xfrm>
          <a:off x="755650" y="5445125"/>
          <a:ext cx="3975100" cy="749300"/>
        </p:xfrm>
        <a:graphic>
          <a:graphicData uri="http://schemas.openxmlformats.org/presentationml/2006/ole">
            <mc:AlternateContent xmlns:mc="http://schemas.openxmlformats.org/markup-compatibility/2006">
              <mc:Choice xmlns:v="urn:schemas-microsoft-com:vml" Requires="v">
                <p:oleObj spid="_x0000_s378962" name="公式" r:id="rId13" imgW="3974760" imgH="749160" progId="Equation.3">
                  <p:embed/>
                </p:oleObj>
              </mc:Choice>
              <mc:Fallback>
                <p:oleObj name="公式" r:id="rId13" imgW="3974760" imgH="74916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650" y="5445125"/>
                        <a:ext cx="39751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893" name="Object 13"/>
          <p:cNvGraphicFramePr>
            <a:graphicFrameLocks noChangeAspect="1"/>
          </p:cNvGraphicFramePr>
          <p:nvPr/>
        </p:nvGraphicFramePr>
        <p:xfrm>
          <a:off x="4787900" y="5445125"/>
          <a:ext cx="3492500" cy="787400"/>
        </p:xfrm>
        <a:graphic>
          <a:graphicData uri="http://schemas.openxmlformats.org/presentationml/2006/ole">
            <mc:AlternateContent xmlns:mc="http://schemas.openxmlformats.org/markup-compatibility/2006">
              <mc:Choice xmlns:v="urn:schemas-microsoft-com:vml" Requires="v">
                <p:oleObj spid="_x0000_s378963" name="公式" r:id="rId15" imgW="3492360" imgH="787320" progId="Equation.3">
                  <p:embed/>
                </p:oleObj>
              </mc:Choice>
              <mc:Fallback>
                <p:oleObj name="公式" r:id="rId15" imgW="3492360" imgH="78732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7900" y="5445125"/>
                        <a:ext cx="34925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8884"/>
                                        </p:tgtEl>
                                        <p:attrNameLst>
                                          <p:attrName>style.visibility</p:attrName>
                                        </p:attrNameLst>
                                      </p:cBhvr>
                                      <p:to>
                                        <p:strVal val="visible"/>
                                      </p:to>
                                    </p:set>
                                    <p:animEffect transition="in" filter="wipe(left)">
                                      <p:cBhvr>
                                        <p:cTn id="7" dur="500"/>
                                        <p:tgtEl>
                                          <p:spTgt spid="37888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78885"/>
                                        </p:tgtEl>
                                        <p:attrNameLst>
                                          <p:attrName>style.visibility</p:attrName>
                                        </p:attrNameLst>
                                      </p:cBhvr>
                                      <p:to>
                                        <p:strVal val="visible"/>
                                      </p:to>
                                    </p:set>
                                    <p:animEffect transition="in" filter="wipe(left)">
                                      <p:cBhvr>
                                        <p:cTn id="11" dur="500"/>
                                        <p:tgtEl>
                                          <p:spTgt spid="3788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78887"/>
                                        </p:tgtEl>
                                        <p:attrNameLst>
                                          <p:attrName>style.visibility</p:attrName>
                                        </p:attrNameLst>
                                      </p:cBhvr>
                                      <p:to>
                                        <p:strVal val="visible"/>
                                      </p:to>
                                    </p:set>
                                    <p:animEffect transition="in" filter="wipe(left)">
                                      <p:cBhvr>
                                        <p:cTn id="16" dur="500"/>
                                        <p:tgtEl>
                                          <p:spTgt spid="37888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78888"/>
                                        </p:tgtEl>
                                        <p:attrNameLst>
                                          <p:attrName>style.visibility</p:attrName>
                                        </p:attrNameLst>
                                      </p:cBhvr>
                                      <p:to>
                                        <p:strVal val="visible"/>
                                      </p:to>
                                    </p:set>
                                    <p:animEffect transition="in" filter="wipe(left)">
                                      <p:cBhvr>
                                        <p:cTn id="21" dur="500"/>
                                        <p:tgtEl>
                                          <p:spTgt spid="37888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78890"/>
                                        </p:tgtEl>
                                        <p:attrNameLst>
                                          <p:attrName>style.visibility</p:attrName>
                                        </p:attrNameLst>
                                      </p:cBhvr>
                                      <p:to>
                                        <p:strVal val="visible"/>
                                      </p:to>
                                    </p:set>
                                    <p:animEffect transition="in" filter="wipe(left)">
                                      <p:cBhvr>
                                        <p:cTn id="26" dur="500"/>
                                        <p:tgtEl>
                                          <p:spTgt spid="378890"/>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378889"/>
                                        </p:tgtEl>
                                        <p:attrNameLst>
                                          <p:attrName>style.visibility</p:attrName>
                                        </p:attrNameLst>
                                      </p:cBhvr>
                                      <p:to>
                                        <p:strVal val="visible"/>
                                      </p:to>
                                    </p:set>
                                    <p:animEffect transition="in" filter="wipe(left)">
                                      <p:cBhvr>
                                        <p:cTn id="30" dur="500"/>
                                        <p:tgtEl>
                                          <p:spTgt spid="37888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78891"/>
                                        </p:tgtEl>
                                        <p:attrNameLst>
                                          <p:attrName>style.visibility</p:attrName>
                                        </p:attrNameLst>
                                      </p:cBhvr>
                                      <p:to>
                                        <p:strVal val="visible"/>
                                      </p:to>
                                    </p:set>
                                    <p:animEffect transition="in" filter="wipe(left)">
                                      <p:cBhvr>
                                        <p:cTn id="35" dur="500"/>
                                        <p:tgtEl>
                                          <p:spTgt spid="378891"/>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378892"/>
                                        </p:tgtEl>
                                        <p:attrNameLst>
                                          <p:attrName>style.visibility</p:attrName>
                                        </p:attrNameLst>
                                      </p:cBhvr>
                                      <p:to>
                                        <p:strVal val="visible"/>
                                      </p:to>
                                    </p:set>
                                    <p:animEffect transition="in" filter="wipe(left)">
                                      <p:cBhvr>
                                        <p:cTn id="39" dur="500"/>
                                        <p:tgtEl>
                                          <p:spTgt spid="37889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378893"/>
                                        </p:tgtEl>
                                        <p:attrNameLst>
                                          <p:attrName>style.visibility</p:attrName>
                                        </p:attrNameLst>
                                      </p:cBhvr>
                                      <p:to>
                                        <p:strVal val="visible"/>
                                      </p:to>
                                    </p:set>
                                    <p:animEffect transition="in" filter="wipe(left)">
                                      <p:cBhvr>
                                        <p:cTn id="44" dur="500"/>
                                        <p:tgtEl>
                                          <p:spTgt spid="378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0" grpId="0"/>
      <p:bldP spid="37889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8" name="Text Box 4"/>
          <p:cNvSpPr txBox="1">
            <a:spLocks noChangeArrowheads="1"/>
          </p:cNvSpPr>
          <p:nvPr/>
        </p:nvSpPr>
        <p:spPr bwMode="auto">
          <a:xfrm>
            <a:off x="179388" y="260350"/>
            <a:ext cx="76882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a:latin typeface="宋体" pitchFamily="2" charset="-122"/>
              </a:rPr>
              <a:t>由物理学定律</a:t>
            </a:r>
            <a:r>
              <a:rPr lang="en-US" altLang="zh-CN" sz="2800" b="1">
                <a:latin typeface="宋体" pitchFamily="2" charset="-122"/>
              </a:rPr>
              <a:t>, </a:t>
            </a:r>
            <a:r>
              <a:rPr lang="zh-CN" altLang="en-US" sz="2800" b="1">
                <a:latin typeface="宋体" pitchFamily="2" charset="-122"/>
              </a:rPr>
              <a:t>冲量应等于动量的增量，所以</a:t>
            </a:r>
            <a:r>
              <a:rPr lang="en-US" altLang="zh-CN" sz="2800" b="1">
                <a:latin typeface="宋体" pitchFamily="2" charset="-122"/>
              </a:rPr>
              <a:t>: </a:t>
            </a:r>
          </a:p>
        </p:txBody>
      </p:sp>
      <p:graphicFrame>
        <p:nvGraphicFramePr>
          <p:cNvPr id="379909" name="Object 5"/>
          <p:cNvGraphicFramePr>
            <a:graphicFrameLocks noChangeAspect="1"/>
          </p:cNvGraphicFramePr>
          <p:nvPr/>
        </p:nvGraphicFramePr>
        <p:xfrm>
          <a:off x="2771775" y="3357563"/>
          <a:ext cx="3060700" cy="431800"/>
        </p:xfrm>
        <a:graphic>
          <a:graphicData uri="http://schemas.openxmlformats.org/presentationml/2006/ole">
            <mc:AlternateContent xmlns:mc="http://schemas.openxmlformats.org/markup-compatibility/2006">
              <mc:Choice xmlns:v="urn:schemas-microsoft-com:vml" Requires="v">
                <p:oleObj spid="_x0000_s379961" name="公式" r:id="rId3" imgW="3060360" imgH="431640" progId="Equation.3">
                  <p:embed/>
                </p:oleObj>
              </mc:Choice>
              <mc:Fallback>
                <p:oleObj name="公式" r:id="rId3" imgW="3060360" imgH="43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3357563"/>
                        <a:ext cx="3060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910" name="Text Box 6"/>
          <p:cNvSpPr txBox="1">
            <a:spLocks noChangeArrowheads="1"/>
          </p:cNvSpPr>
          <p:nvPr/>
        </p:nvSpPr>
        <p:spPr bwMode="auto">
          <a:xfrm>
            <a:off x="468313" y="2708275"/>
            <a:ext cx="4968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800" b="1">
                <a:latin typeface="Times New Roman" pitchFamily="18" charset="0"/>
              </a:rPr>
              <a:t>由</a:t>
            </a:r>
            <a:r>
              <a:rPr lang="en-US" altLang="zh-CN" sz="2800" b="1" i="1">
                <a:latin typeface="Times New Roman" pitchFamily="18" charset="0"/>
                <a:ea typeface="黑体" pitchFamily="2" charset="-122"/>
              </a:rPr>
              <a:t>t</a:t>
            </a:r>
            <a:r>
              <a:rPr lang="en-US" altLang="zh-CN" sz="2800" b="1" baseline="-25000">
                <a:latin typeface="Times New Roman" pitchFamily="18" charset="0"/>
                <a:ea typeface="黑体" pitchFamily="2" charset="-122"/>
              </a:rPr>
              <a:t>1</a:t>
            </a:r>
            <a:r>
              <a:rPr lang="zh-CN" altLang="en-US" sz="2800" b="1" i="1">
                <a:latin typeface="Times New Roman" pitchFamily="18" charset="0"/>
                <a:ea typeface="黑体" pitchFamily="2" charset="-122"/>
              </a:rPr>
              <a:t>，</a:t>
            </a:r>
            <a:r>
              <a:rPr lang="en-US" altLang="zh-CN" sz="2800" b="1" i="1">
                <a:latin typeface="Times New Roman" pitchFamily="18" charset="0"/>
                <a:ea typeface="黑体" pitchFamily="2" charset="-122"/>
              </a:rPr>
              <a:t>t</a:t>
            </a:r>
            <a:r>
              <a:rPr lang="en-US" altLang="zh-CN" sz="2800" b="1" baseline="-25000">
                <a:latin typeface="Times New Roman" pitchFamily="18" charset="0"/>
                <a:ea typeface="黑体" pitchFamily="2" charset="-122"/>
              </a:rPr>
              <a:t>2</a:t>
            </a:r>
            <a:r>
              <a:rPr lang="zh-CN" altLang="en-US" sz="2800" b="1" i="1">
                <a:latin typeface="Times New Roman" pitchFamily="18" charset="0"/>
                <a:ea typeface="黑体" pitchFamily="2" charset="-122"/>
              </a:rPr>
              <a:t>，</a:t>
            </a:r>
            <a:r>
              <a:rPr lang="en-US" altLang="zh-CN" sz="2800" b="1" i="1">
                <a:latin typeface="Times New Roman" pitchFamily="18" charset="0"/>
                <a:ea typeface="黑体" pitchFamily="2" charset="-122"/>
              </a:rPr>
              <a:t>x</a:t>
            </a:r>
            <a:r>
              <a:rPr lang="en-US" altLang="zh-CN" sz="2800" b="1" baseline="-25000">
                <a:latin typeface="Times New Roman" pitchFamily="18" charset="0"/>
                <a:ea typeface="黑体" pitchFamily="2" charset="-122"/>
              </a:rPr>
              <a:t>1</a:t>
            </a:r>
            <a:r>
              <a:rPr lang="zh-CN" altLang="en-US" sz="2800" b="1" i="1">
                <a:latin typeface="Times New Roman" pitchFamily="18" charset="0"/>
                <a:ea typeface="黑体" pitchFamily="2" charset="-122"/>
              </a:rPr>
              <a:t>，</a:t>
            </a:r>
            <a:r>
              <a:rPr lang="en-US" altLang="zh-CN" sz="2800" b="1" i="1">
                <a:latin typeface="Times New Roman" pitchFamily="18" charset="0"/>
                <a:ea typeface="黑体" pitchFamily="2" charset="-122"/>
              </a:rPr>
              <a:t>x</a:t>
            </a:r>
            <a:r>
              <a:rPr lang="en-US" altLang="zh-CN" sz="2800" b="1" baseline="-25000">
                <a:latin typeface="Times New Roman" pitchFamily="18" charset="0"/>
                <a:ea typeface="黑体" pitchFamily="2" charset="-122"/>
              </a:rPr>
              <a:t>2</a:t>
            </a:r>
            <a:r>
              <a:rPr lang="zh-CN" altLang="en-US" sz="2800" b="1">
                <a:latin typeface="Times New Roman" pitchFamily="18" charset="0"/>
              </a:rPr>
              <a:t>的任意性得</a:t>
            </a:r>
            <a:r>
              <a:rPr lang="en-US" altLang="zh-CN" sz="2800" b="1">
                <a:latin typeface="Times New Roman" pitchFamily="18" charset="0"/>
                <a:ea typeface="黑体" pitchFamily="2" charset="-122"/>
              </a:rPr>
              <a:t>:</a:t>
            </a:r>
          </a:p>
        </p:txBody>
      </p:sp>
      <p:graphicFrame>
        <p:nvGraphicFramePr>
          <p:cNvPr id="379911" name="Object 7"/>
          <p:cNvGraphicFramePr>
            <a:graphicFrameLocks noChangeAspect="1"/>
          </p:cNvGraphicFramePr>
          <p:nvPr/>
        </p:nvGraphicFramePr>
        <p:xfrm>
          <a:off x="900113" y="908050"/>
          <a:ext cx="6834187" cy="708025"/>
        </p:xfrm>
        <a:graphic>
          <a:graphicData uri="http://schemas.openxmlformats.org/presentationml/2006/ole">
            <mc:AlternateContent xmlns:mc="http://schemas.openxmlformats.org/markup-compatibility/2006">
              <mc:Choice xmlns:v="urn:schemas-microsoft-com:vml" Requires="v">
                <p:oleObj spid="_x0000_s379962" name="公式" r:id="rId5" imgW="7594560" imgH="787320" progId="Equation.3">
                  <p:embed/>
                </p:oleObj>
              </mc:Choice>
              <mc:Fallback>
                <p:oleObj name="公式" r:id="rId5" imgW="7594560" imgH="78732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908050"/>
                        <a:ext cx="6834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912" name="Object 8"/>
          <p:cNvGraphicFramePr>
            <a:graphicFrameLocks noChangeAspect="1"/>
          </p:cNvGraphicFramePr>
          <p:nvPr/>
        </p:nvGraphicFramePr>
        <p:xfrm>
          <a:off x="611188" y="4005263"/>
          <a:ext cx="5905500" cy="914400"/>
        </p:xfrm>
        <a:graphic>
          <a:graphicData uri="http://schemas.openxmlformats.org/presentationml/2006/ole">
            <mc:AlternateContent xmlns:mc="http://schemas.openxmlformats.org/markup-compatibility/2006">
              <mc:Choice xmlns:v="urn:schemas-microsoft-com:vml" Requires="v">
                <p:oleObj spid="_x0000_s379963" name="公式" r:id="rId7" imgW="5905440" imgH="914400" progId="Equation.3">
                  <p:embed/>
                </p:oleObj>
              </mc:Choice>
              <mc:Fallback>
                <p:oleObj name="公式" r:id="rId7" imgW="5905440" imgH="9144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4005263"/>
                        <a:ext cx="59055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913" name="Object 9"/>
          <p:cNvGraphicFramePr>
            <a:graphicFrameLocks noChangeAspect="1"/>
          </p:cNvGraphicFramePr>
          <p:nvPr/>
        </p:nvGraphicFramePr>
        <p:xfrm>
          <a:off x="1331913" y="1844675"/>
          <a:ext cx="6350000" cy="749300"/>
        </p:xfrm>
        <a:graphic>
          <a:graphicData uri="http://schemas.openxmlformats.org/presentationml/2006/ole">
            <mc:AlternateContent xmlns:mc="http://schemas.openxmlformats.org/markup-compatibility/2006">
              <mc:Choice xmlns:v="urn:schemas-microsoft-com:vml" Requires="v">
                <p:oleObj spid="_x0000_s379964" name="公式" r:id="rId9" imgW="6349680" imgH="749160" progId="Equation.3">
                  <p:embed/>
                </p:oleObj>
              </mc:Choice>
              <mc:Fallback>
                <p:oleObj name="公式" r:id="rId9" imgW="6349680" imgH="74916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1844675"/>
                        <a:ext cx="63500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914" name="Text Box 10"/>
          <p:cNvSpPr txBox="1">
            <a:spLocks noChangeArrowheads="1"/>
          </p:cNvSpPr>
          <p:nvPr/>
        </p:nvSpPr>
        <p:spPr bwMode="auto">
          <a:xfrm>
            <a:off x="250825" y="2060575"/>
            <a:ext cx="617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800" b="1">
                <a:latin typeface="Times New Roman" pitchFamily="18" charset="0"/>
                <a:ea typeface="黑体" pitchFamily="2" charset="-122"/>
              </a:rPr>
              <a:t>i.e.</a:t>
            </a:r>
          </a:p>
        </p:txBody>
      </p:sp>
      <p:graphicFrame>
        <p:nvGraphicFramePr>
          <p:cNvPr id="379915" name="Object 11"/>
          <p:cNvGraphicFramePr>
            <a:graphicFrameLocks noChangeAspect="1"/>
          </p:cNvGraphicFramePr>
          <p:nvPr/>
        </p:nvGraphicFramePr>
        <p:xfrm>
          <a:off x="1403350" y="5157788"/>
          <a:ext cx="6489700" cy="901700"/>
        </p:xfrm>
        <a:graphic>
          <a:graphicData uri="http://schemas.openxmlformats.org/presentationml/2006/ole">
            <mc:AlternateContent xmlns:mc="http://schemas.openxmlformats.org/markup-compatibility/2006">
              <mc:Choice xmlns:v="urn:schemas-microsoft-com:vml" Requires="v">
                <p:oleObj spid="_x0000_s379965" name="公式" r:id="rId11" imgW="6489360" imgH="901440" progId="Equation.3">
                  <p:embed/>
                </p:oleObj>
              </mc:Choice>
              <mc:Fallback>
                <p:oleObj name="公式" r:id="rId11" imgW="6489360" imgH="90144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3350" y="5157788"/>
                        <a:ext cx="64897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9911"/>
                                        </p:tgtEl>
                                        <p:attrNameLst>
                                          <p:attrName>style.visibility</p:attrName>
                                        </p:attrNameLst>
                                      </p:cBhvr>
                                      <p:to>
                                        <p:strVal val="visible"/>
                                      </p:to>
                                    </p:set>
                                    <p:animEffect transition="in" filter="wipe(left)">
                                      <p:cBhvr>
                                        <p:cTn id="7" dur="500"/>
                                        <p:tgtEl>
                                          <p:spTgt spid="3799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9914"/>
                                        </p:tgtEl>
                                        <p:attrNameLst>
                                          <p:attrName>style.visibility</p:attrName>
                                        </p:attrNameLst>
                                      </p:cBhvr>
                                      <p:to>
                                        <p:strVal val="visible"/>
                                      </p:to>
                                    </p:set>
                                    <p:animEffect transition="in" filter="wipe(left)">
                                      <p:cBhvr>
                                        <p:cTn id="12" dur="500"/>
                                        <p:tgtEl>
                                          <p:spTgt spid="379914"/>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379913"/>
                                        </p:tgtEl>
                                        <p:attrNameLst>
                                          <p:attrName>style.visibility</p:attrName>
                                        </p:attrNameLst>
                                      </p:cBhvr>
                                      <p:to>
                                        <p:strVal val="visible"/>
                                      </p:to>
                                    </p:set>
                                    <p:animEffect transition="in" filter="wipe(left)">
                                      <p:cBhvr>
                                        <p:cTn id="16" dur="500"/>
                                        <p:tgtEl>
                                          <p:spTgt spid="3799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79910"/>
                                        </p:tgtEl>
                                        <p:attrNameLst>
                                          <p:attrName>style.visibility</p:attrName>
                                        </p:attrNameLst>
                                      </p:cBhvr>
                                      <p:to>
                                        <p:strVal val="visible"/>
                                      </p:to>
                                    </p:set>
                                    <p:animEffect transition="in" filter="wipe(left)">
                                      <p:cBhvr>
                                        <p:cTn id="21" dur="500"/>
                                        <p:tgtEl>
                                          <p:spTgt spid="3799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79909"/>
                                        </p:tgtEl>
                                        <p:attrNameLst>
                                          <p:attrName>style.visibility</p:attrName>
                                        </p:attrNameLst>
                                      </p:cBhvr>
                                      <p:to>
                                        <p:strVal val="visible"/>
                                      </p:to>
                                    </p:set>
                                    <p:animEffect transition="in" filter="wipe(left)">
                                      <p:cBhvr>
                                        <p:cTn id="26" dur="500"/>
                                        <p:tgtEl>
                                          <p:spTgt spid="3799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79912"/>
                                        </p:tgtEl>
                                        <p:attrNameLst>
                                          <p:attrName>style.visibility</p:attrName>
                                        </p:attrNameLst>
                                      </p:cBhvr>
                                      <p:to>
                                        <p:strVal val="visible"/>
                                      </p:to>
                                    </p:set>
                                    <p:animEffect transition="in" filter="wipe(left)">
                                      <p:cBhvr>
                                        <p:cTn id="31" dur="500"/>
                                        <p:tgtEl>
                                          <p:spTgt spid="3799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79915"/>
                                        </p:tgtEl>
                                        <p:attrNameLst>
                                          <p:attrName>style.visibility</p:attrName>
                                        </p:attrNameLst>
                                      </p:cBhvr>
                                      <p:to>
                                        <p:strVal val="visible"/>
                                      </p:to>
                                    </p:set>
                                    <p:animEffect transition="in" filter="wipe(left)">
                                      <p:cBhvr>
                                        <p:cTn id="36" dur="500"/>
                                        <p:tgtEl>
                                          <p:spTgt spid="379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10" grpId="0"/>
      <p:bldP spid="37991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2" name="Object 4"/>
          <p:cNvGraphicFramePr>
            <a:graphicFrameLocks noChangeAspect="1"/>
          </p:cNvGraphicFramePr>
          <p:nvPr/>
        </p:nvGraphicFramePr>
        <p:xfrm>
          <a:off x="1476375" y="2781300"/>
          <a:ext cx="6591300" cy="901700"/>
        </p:xfrm>
        <a:graphic>
          <a:graphicData uri="http://schemas.openxmlformats.org/presentationml/2006/ole">
            <mc:AlternateContent xmlns:mc="http://schemas.openxmlformats.org/markup-compatibility/2006">
              <mc:Choice xmlns:v="urn:schemas-microsoft-com:vml" Requires="v">
                <p:oleObj spid="_x0000_s380965" name="公式" r:id="rId3" imgW="6591240" imgH="901440" progId="Equation.3">
                  <p:embed/>
                </p:oleObj>
              </mc:Choice>
              <mc:Fallback>
                <p:oleObj name="公式" r:id="rId3" imgW="6591240" imgH="9014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781300"/>
                        <a:ext cx="65913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0933" name="Text Box 5"/>
          <p:cNvSpPr txBox="1">
            <a:spLocks noChangeArrowheads="1"/>
          </p:cNvSpPr>
          <p:nvPr/>
        </p:nvSpPr>
        <p:spPr bwMode="auto">
          <a:xfrm>
            <a:off x="684213" y="1412875"/>
            <a:ext cx="80565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800" b="1" i="1">
                <a:latin typeface="Times New Roman" pitchFamily="18" charset="0"/>
                <a:ea typeface="黑体" pitchFamily="2" charset="-122"/>
              </a:rPr>
              <a:t>f</a:t>
            </a:r>
            <a:r>
              <a:rPr lang="en-US" altLang="zh-CN" sz="2800" b="1">
                <a:latin typeface="Times New Roman" pitchFamily="18" charset="0"/>
                <a:ea typeface="黑体" pitchFamily="2" charset="-122"/>
              </a:rPr>
              <a:t>(</a:t>
            </a:r>
            <a:r>
              <a:rPr lang="en-US" altLang="zh-CN" sz="2800" b="1" i="1">
                <a:latin typeface="Times New Roman" pitchFamily="18" charset="0"/>
                <a:ea typeface="黑体" pitchFamily="2" charset="-122"/>
              </a:rPr>
              <a:t>x,t</a:t>
            </a:r>
            <a:r>
              <a:rPr lang="en-US" altLang="zh-CN" sz="2800" b="1">
                <a:latin typeface="Times New Roman" pitchFamily="18" charset="0"/>
                <a:ea typeface="黑体" pitchFamily="2" charset="-122"/>
              </a:rPr>
              <a:t>)</a:t>
            </a:r>
            <a:r>
              <a:rPr lang="en-US" altLang="zh-CN" sz="2800" b="1" i="1">
                <a:latin typeface="Times New Roman" pitchFamily="18" charset="0"/>
                <a:ea typeface="黑体" pitchFamily="2" charset="-122"/>
              </a:rPr>
              <a:t> </a:t>
            </a:r>
            <a:r>
              <a:rPr lang="zh-CN" altLang="en-US" sz="2800" b="1">
                <a:latin typeface="Times New Roman" pitchFamily="18" charset="0"/>
              </a:rPr>
              <a:t>表示时刻</a:t>
            </a:r>
            <a:r>
              <a:rPr lang="en-US" altLang="zh-CN" sz="2800" b="1" i="1">
                <a:latin typeface="Times New Roman" pitchFamily="18" charset="0"/>
              </a:rPr>
              <a:t>t</a:t>
            </a:r>
            <a:r>
              <a:rPr lang="en-US" altLang="zh-CN" sz="2800" b="1">
                <a:latin typeface="Times New Roman" pitchFamily="18" charset="0"/>
              </a:rPr>
              <a:t> </a:t>
            </a:r>
            <a:r>
              <a:rPr lang="zh-CN" altLang="en-US" sz="2800" b="1">
                <a:latin typeface="Times New Roman" pitchFamily="18" charset="0"/>
              </a:rPr>
              <a:t>在点</a:t>
            </a:r>
            <a:r>
              <a:rPr lang="en-US" altLang="zh-CN" sz="2800" b="1" i="1">
                <a:latin typeface="Times New Roman" pitchFamily="18" charset="0"/>
              </a:rPr>
              <a:t>x</a:t>
            </a:r>
            <a:r>
              <a:rPr lang="en-US" altLang="zh-CN" sz="2800" b="1">
                <a:latin typeface="Times New Roman" pitchFamily="18" charset="0"/>
              </a:rPr>
              <a:t> </a:t>
            </a:r>
            <a:r>
              <a:rPr lang="zh-CN" altLang="en-US" sz="2800" b="1">
                <a:latin typeface="Times New Roman" pitchFamily="18" charset="0"/>
              </a:rPr>
              <a:t>处</a:t>
            </a:r>
            <a:r>
              <a:rPr lang="en-US" altLang="zh-CN" sz="2800" b="1">
                <a:latin typeface="Times New Roman" pitchFamily="18" charset="0"/>
              </a:rPr>
              <a:t>, </a:t>
            </a:r>
            <a:r>
              <a:rPr lang="zh-CN" altLang="en-US" sz="2800" b="1">
                <a:latin typeface="Times New Roman" pitchFamily="18" charset="0"/>
              </a:rPr>
              <a:t>单位质量的弦所受外力。</a:t>
            </a:r>
          </a:p>
        </p:txBody>
      </p:sp>
      <p:graphicFrame>
        <p:nvGraphicFramePr>
          <p:cNvPr id="380934" name="Object 6"/>
          <p:cNvGraphicFramePr>
            <a:graphicFrameLocks noChangeAspect="1"/>
          </p:cNvGraphicFramePr>
          <p:nvPr/>
        </p:nvGraphicFramePr>
        <p:xfrm>
          <a:off x="971550" y="2133600"/>
          <a:ext cx="3746500" cy="431800"/>
        </p:xfrm>
        <a:graphic>
          <a:graphicData uri="http://schemas.openxmlformats.org/presentationml/2006/ole">
            <mc:AlternateContent xmlns:mc="http://schemas.openxmlformats.org/markup-compatibility/2006">
              <mc:Choice xmlns:v="urn:schemas-microsoft-com:vml" Requires="v">
                <p:oleObj spid="_x0000_s380966" name="公式" r:id="rId5" imgW="3746160" imgH="431640" progId="Equation.3">
                  <p:embed/>
                </p:oleObj>
              </mc:Choice>
              <mc:Fallback>
                <p:oleObj name="公式" r:id="rId5" imgW="3746160" imgH="431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133600"/>
                        <a:ext cx="3746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935" name="Object 7"/>
          <p:cNvGraphicFramePr>
            <a:graphicFrameLocks noChangeAspect="1"/>
          </p:cNvGraphicFramePr>
          <p:nvPr/>
        </p:nvGraphicFramePr>
        <p:xfrm>
          <a:off x="1552575" y="260350"/>
          <a:ext cx="6489700" cy="901700"/>
        </p:xfrm>
        <a:graphic>
          <a:graphicData uri="http://schemas.openxmlformats.org/presentationml/2006/ole">
            <mc:AlternateContent xmlns:mc="http://schemas.openxmlformats.org/markup-compatibility/2006">
              <mc:Choice xmlns:v="urn:schemas-microsoft-com:vml" Requires="v">
                <p:oleObj spid="_x0000_s380967" name="公式" r:id="rId7" imgW="6489360" imgH="901440" progId="Equation.3">
                  <p:embed/>
                </p:oleObj>
              </mc:Choice>
              <mc:Fallback>
                <p:oleObj name="公式" r:id="rId7" imgW="6489360" imgH="90144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2575" y="260350"/>
                        <a:ext cx="64897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0936" name="Text Box 8"/>
          <p:cNvSpPr txBox="1">
            <a:spLocks noChangeArrowheads="1"/>
          </p:cNvSpPr>
          <p:nvPr/>
        </p:nvSpPr>
        <p:spPr bwMode="auto">
          <a:xfrm>
            <a:off x="611188" y="5157788"/>
            <a:ext cx="80105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a:latin typeface="Times New Roman" pitchFamily="18" charset="0"/>
              </a:rPr>
              <a:t>方程</a:t>
            </a:r>
            <a:r>
              <a:rPr lang="en-US" altLang="zh-CN" sz="2800" b="1">
                <a:latin typeface="Times New Roman" pitchFamily="18" charset="0"/>
              </a:rPr>
              <a:t>(1)</a:t>
            </a:r>
            <a:r>
              <a:rPr lang="zh-CN" altLang="en-US" sz="2800" b="1">
                <a:latin typeface="Times New Roman" pitchFamily="18" charset="0"/>
              </a:rPr>
              <a:t>是弦的强迫振动方程</a:t>
            </a:r>
            <a:r>
              <a:rPr lang="en-US" altLang="zh-CN" sz="2800" b="1">
                <a:latin typeface="Times New Roman" pitchFamily="18" charset="0"/>
              </a:rPr>
              <a:t>,  </a:t>
            </a:r>
            <a:r>
              <a:rPr lang="zh-CN" altLang="en-US" sz="2800" b="1">
                <a:latin typeface="Times New Roman" pitchFamily="18" charset="0"/>
              </a:rPr>
              <a:t>通称为非齐次振动方</a:t>
            </a:r>
          </a:p>
          <a:p>
            <a:pPr eaLnBrk="0" hangingPunct="0"/>
            <a:r>
              <a:rPr lang="zh-CN" altLang="en-US" sz="2800" b="1">
                <a:latin typeface="Times New Roman" pitchFamily="18" charset="0"/>
              </a:rPr>
              <a:t>程或</a:t>
            </a:r>
            <a:r>
              <a:rPr lang="zh-CN" altLang="en-US" sz="2800" b="1">
                <a:solidFill>
                  <a:schemeClr val="accent2"/>
                </a:solidFill>
                <a:latin typeface="Times New Roman" pitchFamily="18" charset="0"/>
              </a:rPr>
              <a:t>非齐次一维波动方程</a:t>
            </a:r>
            <a:r>
              <a:rPr lang="zh-CN" altLang="en-US" sz="2800" b="1">
                <a:latin typeface="Times New Roman" pitchFamily="18" charset="0"/>
              </a:rPr>
              <a:t>。</a:t>
            </a:r>
          </a:p>
        </p:txBody>
      </p:sp>
      <p:sp>
        <p:nvSpPr>
          <p:cNvPr id="380937" name="Text Box 9"/>
          <p:cNvSpPr txBox="1">
            <a:spLocks noChangeArrowheads="1"/>
          </p:cNvSpPr>
          <p:nvPr/>
        </p:nvSpPr>
        <p:spPr bwMode="auto">
          <a:xfrm>
            <a:off x="611188" y="4005263"/>
            <a:ext cx="80994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a:latin typeface="Times New Roman" pitchFamily="18" charset="0"/>
              </a:rPr>
              <a:t>方程</a:t>
            </a:r>
            <a:r>
              <a:rPr lang="en-US" altLang="zh-CN" sz="2800" b="1">
                <a:latin typeface="Times New Roman" pitchFamily="18" charset="0"/>
              </a:rPr>
              <a:t>(2) </a:t>
            </a:r>
            <a:r>
              <a:rPr lang="zh-CN" altLang="en-US" sz="2800" b="1">
                <a:latin typeface="Times New Roman" pitchFamily="18" charset="0"/>
              </a:rPr>
              <a:t>是弦的自由振动方程</a:t>
            </a:r>
            <a:r>
              <a:rPr lang="en-US" altLang="zh-CN" sz="2800" b="1">
                <a:latin typeface="Times New Roman" pitchFamily="18" charset="0"/>
              </a:rPr>
              <a:t>,  </a:t>
            </a:r>
            <a:r>
              <a:rPr lang="zh-CN" altLang="en-US" sz="2800" b="1">
                <a:latin typeface="Times New Roman" pitchFamily="18" charset="0"/>
              </a:rPr>
              <a:t>通称为</a:t>
            </a:r>
            <a:r>
              <a:rPr lang="zh-CN" altLang="en-US" sz="2800" b="1">
                <a:solidFill>
                  <a:schemeClr val="accent2"/>
                </a:solidFill>
                <a:latin typeface="Times New Roman" pitchFamily="18" charset="0"/>
              </a:rPr>
              <a:t>弦振动方程</a:t>
            </a:r>
            <a:r>
              <a:rPr lang="zh-CN" altLang="en-US" sz="2800" b="1">
                <a:latin typeface="Times New Roman" pitchFamily="18" charset="0"/>
              </a:rPr>
              <a:t>或</a:t>
            </a:r>
          </a:p>
          <a:p>
            <a:pPr eaLnBrk="0" hangingPunct="0"/>
            <a:r>
              <a:rPr lang="zh-CN" altLang="en-US" sz="2800" b="1">
                <a:solidFill>
                  <a:schemeClr val="accent2"/>
                </a:solidFill>
                <a:latin typeface="Times New Roman" pitchFamily="18" charset="0"/>
              </a:rPr>
              <a:t>一维波动方程</a:t>
            </a:r>
            <a:r>
              <a:rPr lang="zh-CN" altLang="en-US" sz="2800" b="1">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0933"/>
                                        </p:tgtEl>
                                        <p:attrNameLst>
                                          <p:attrName>style.visibility</p:attrName>
                                        </p:attrNameLst>
                                      </p:cBhvr>
                                      <p:to>
                                        <p:strVal val="visible"/>
                                      </p:to>
                                    </p:set>
                                    <p:animEffect transition="in" filter="wipe(left)">
                                      <p:cBhvr>
                                        <p:cTn id="7" dur="500"/>
                                        <p:tgtEl>
                                          <p:spTgt spid="3809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0934"/>
                                        </p:tgtEl>
                                        <p:attrNameLst>
                                          <p:attrName>style.visibility</p:attrName>
                                        </p:attrNameLst>
                                      </p:cBhvr>
                                      <p:to>
                                        <p:strVal val="visible"/>
                                      </p:to>
                                    </p:set>
                                    <p:animEffect transition="in" filter="wipe(left)">
                                      <p:cBhvr>
                                        <p:cTn id="12" dur="500"/>
                                        <p:tgtEl>
                                          <p:spTgt spid="380934"/>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380932"/>
                                        </p:tgtEl>
                                        <p:attrNameLst>
                                          <p:attrName>style.visibility</p:attrName>
                                        </p:attrNameLst>
                                      </p:cBhvr>
                                      <p:to>
                                        <p:strVal val="visible"/>
                                      </p:to>
                                    </p:set>
                                    <p:animEffect transition="in" filter="wipe(left)">
                                      <p:cBhvr>
                                        <p:cTn id="16" dur="500"/>
                                        <p:tgtEl>
                                          <p:spTgt spid="38093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80937"/>
                                        </p:tgtEl>
                                        <p:attrNameLst>
                                          <p:attrName>style.visibility</p:attrName>
                                        </p:attrNameLst>
                                      </p:cBhvr>
                                      <p:to>
                                        <p:strVal val="visible"/>
                                      </p:to>
                                    </p:set>
                                    <p:animEffect transition="in" filter="wipe(left)">
                                      <p:cBhvr>
                                        <p:cTn id="21" dur="500"/>
                                        <p:tgtEl>
                                          <p:spTgt spid="38093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80936"/>
                                        </p:tgtEl>
                                        <p:attrNameLst>
                                          <p:attrName>style.visibility</p:attrName>
                                        </p:attrNameLst>
                                      </p:cBhvr>
                                      <p:to>
                                        <p:strVal val="visible"/>
                                      </p:to>
                                    </p:set>
                                    <p:animEffect transition="in" filter="wipe(left)">
                                      <p:cBhvr>
                                        <p:cTn id="26" dur="500"/>
                                        <p:tgtEl>
                                          <p:spTgt spid="380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3" grpId="0"/>
      <p:bldP spid="380936" grpId="0"/>
      <p:bldP spid="38093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6" name="Rectangle 4"/>
          <p:cNvSpPr>
            <a:spLocks noChangeArrowheads="1"/>
          </p:cNvSpPr>
          <p:nvPr/>
        </p:nvSpPr>
        <p:spPr bwMode="auto">
          <a:xfrm>
            <a:off x="3200400" y="304800"/>
            <a:ext cx="2489200" cy="7620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4400" b="1">
                <a:solidFill>
                  <a:srgbClr val="FF0000"/>
                </a:solidFill>
              </a:rPr>
              <a:t>扩散模型</a:t>
            </a:r>
            <a:r>
              <a:rPr lang="zh-CN" altLang="en-US"/>
              <a:t> </a:t>
            </a:r>
          </a:p>
        </p:txBody>
      </p:sp>
      <p:sp>
        <p:nvSpPr>
          <p:cNvPr id="381957" name="Rectangle 5"/>
          <p:cNvSpPr>
            <a:spLocks noChangeArrowheads="1"/>
          </p:cNvSpPr>
          <p:nvPr/>
        </p:nvSpPr>
        <p:spPr bwMode="auto">
          <a:xfrm>
            <a:off x="609600" y="1227138"/>
            <a:ext cx="8077200" cy="50927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800" b="1">
                <a:solidFill>
                  <a:srgbClr val="CC3300"/>
                </a:solidFill>
              </a:rPr>
              <a:t>   </a:t>
            </a:r>
            <a:r>
              <a:rPr lang="zh-CN" altLang="en-US" sz="2800" b="1">
                <a:solidFill>
                  <a:srgbClr val="CC3300"/>
                </a:solidFill>
              </a:rPr>
              <a:t>物质的扩散问题，在石油开采、环境污染、疾病流行、化学反应、新闻传播、煤矿瓦斯爆炸、农田墒情、水利工程、生态问题、房屋基建、神经传导、药物在人体内分布以及超导、液晶、燃烧等诸多自然科学与工程技术领域，十分普遍地存在着。显然，有必要对物质的扩散问题进行研究，而只要是与反应扩散有关的现象，大都能由线性或非线性抛物型偏微分方程作为数学模型来定量或定性地加以解决。</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000"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8600"/>
            <a:ext cx="5410200" cy="685800"/>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3002"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7772400" cy="19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3003"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971800"/>
            <a:ext cx="838200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3004"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038600"/>
            <a:ext cx="240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3005"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572000"/>
            <a:ext cx="82296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3006"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5943600"/>
            <a:ext cx="80772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0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739140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40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685800"/>
            <a:ext cx="4267200"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40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24000"/>
            <a:ext cx="304800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400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981200"/>
            <a:ext cx="60198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400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590800"/>
            <a:ext cx="6705600"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400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3810000"/>
            <a:ext cx="39624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401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572000"/>
            <a:ext cx="76962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Grp="1" noChangeArrowheads="1"/>
          </p:cNvSpPr>
          <p:nvPr>
            <p:ph type="body" sz="half" idx="4294967295"/>
          </p:nvPr>
        </p:nvSpPr>
        <p:spPr>
          <a:xfrm>
            <a:off x="381000" y="1219200"/>
            <a:ext cx="8382000" cy="5410200"/>
          </a:xfrm>
          <a:noFill/>
          <a:ln/>
        </p:spPr>
        <p:txBody>
          <a:bodyPr/>
          <a:lstStyle/>
          <a:p>
            <a:pPr>
              <a:lnSpc>
                <a:spcPct val="120000"/>
              </a:lnSpc>
              <a:buFontTx/>
              <a:buNone/>
            </a:pPr>
            <a:r>
              <a:rPr lang="zh-CN" altLang="en-US" sz="2800" b="1">
                <a:latin typeface="Times New Roman" pitchFamily="18" charset="0"/>
              </a:rPr>
              <a:t>设有微分方程                   ，其相应的平衡点为代数方</a:t>
            </a:r>
          </a:p>
          <a:p>
            <a:pPr>
              <a:lnSpc>
                <a:spcPct val="120000"/>
              </a:lnSpc>
              <a:buFontTx/>
              <a:buNone/>
            </a:pPr>
            <a:r>
              <a:rPr lang="zh-CN" altLang="en-US" sz="2800" b="1">
                <a:latin typeface="Times New Roman" pitchFamily="18" charset="0"/>
              </a:rPr>
              <a:t>程                   的实根               </a:t>
            </a:r>
            <a:r>
              <a:rPr lang="en-US" altLang="zh-CN" sz="2800" b="1">
                <a:latin typeface="Times New Roman" pitchFamily="18" charset="0"/>
              </a:rPr>
              <a:t>.</a:t>
            </a:r>
            <a:r>
              <a:rPr lang="zh-CN" altLang="en-US" sz="2800" b="1">
                <a:latin typeface="Times New Roman" pitchFamily="18" charset="0"/>
              </a:rPr>
              <a:t>其稳定性可以用间接方</a:t>
            </a:r>
          </a:p>
          <a:p>
            <a:pPr>
              <a:lnSpc>
                <a:spcPct val="120000"/>
              </a:lnSpc>
              <a:buFontTx/>
              <a:buNone/>
            </a:pPr>
            <a:r>
              <a:rPr lang="zh-CN" altLang="en-US" sz="2800" b="1">
                <a:latin typeface="Times New Roman" pitchFamily="18" charset="0"/>
              </a:rPr>
              <a:t>法判断。</a:t>
            </a:r>
          </a:p>
          <a:p>
            <a:pPr>
              <a:lnSpc>
                <a:spcPct val="120000"/>
              </a:lnSpc>
              <a:buFontTx/>
              <a:buNone/>
            </a:pPr>
            <a:r>
              <a:rPr lang="zh-CN" altLang="en-US" sz="2800" b="1">
                <a:latin typeface="Times New Roman" pitchFamily="18" charset="0"/>
              </a:rPr>
              <a:t>将函数             在点          作一阶泰勒展开，即</a:t>
            </a:r>
          </a:p>
          <a:p>
            <a:pPr>
              <a:lnSpc>
                <a:spcPct val="120000"/>
              </a:lnSpc>
              <a:buFontTx/>
              <a:buNone/>
            </a:pPr>
            <a:r>
              <a:rPr lang="zh-CN" altLang="en-US" sz="2800" b="1">
                <a:latin typeface="Times New Roman" pitchFamily="18" charset="0"/>
              </a:rPr>
              <a:t>方程可以近似地表示为</a:t>
            </a:r>
          </a:p>
          <a:p>
            <a:pPr>
              <a:lnSpc>
                <a:spcPct val="120000"/>
              </a:lnSpc>
              <a:buFontTx/>
              <a:buNone/>
            </a:pPr>
            <a:r>
              <a:rPr lang="zh-CN" altLang="en-US" sz="2800" b="1">
                <a:latin typeface="Times New Roman" pitchFamily="18" charset="0"/>
              </a:rPr>
              <a:t>显然，        也是该方程的一个平衡点，其稳定性</a:t>
            </a:r>
          </a:p>
          <a:p>
            <a:pPr>
              <a:lnSpc>
                <a:spcPct val="120000"/>
              </a:lnSpc>
              <a:buFontTx/>
              <a:buNone/>
            </a:pPr>
            <a:r>
              <a:rPr lang="zh-CN" altLang="en-US" sz="2800" b="1">
                <a:latin typeface="Times New Roman" pitchFamily="18" charset="0"/>
              </a:rPr>
              <a:t>主要取决于              符号，</a:t>
            </a:r>
            <a:r>
              <a:rPr lang="zh-CN" altLang="en-US" sz="2800" b="1" u="sng">
                <a:solidFill>
                  <a:schemeClr val="accent2"/>
                </a:solidFill>
                <a:latin typeface="Times New Roman" pitchFamily="18" charset="0"/>
              </a:rPr>
              <a:t>即有下面结论：</a:t>
            </a:r>
          </a:p>
          <a:p>
            <a:pPr>
              <a:lnSpc>
                <a:spcPct val="120000"/>
              </a:lnSpc>
            </a:pPr>
            <a:r>
              <a:rPr lang="zh-CN" altLang="en-US" sz="2800" b="1">
                <a:latin typeface="Times New Roman" pitchFamily="18" charset="0"/>
              </a:rPr>
              <a:t>若                      则平衡点是稳定的；</a:t>
            </a:r>
          </a:p>
          <a:p>
            <a:pPr>
              <a:lnSpc>
                <a:spcPct val="120000"/>
              </a:lnSpc>
            </a:pPr>
            <a:r>
              <a:rPr lang="zh-CN" altLang="en-US" sz="2800" b="1">
                <a:latin typeface="Times New Roman" pitchFamily="18" charset="0"/>
              </a:rPr>
              <a:t>若                      则平衡点是不稳定的。</a:t>
            </a:r>
          </a:p>
        </p:txBody>
      </p:sp>
      <p:graphicFrame>
        <p:nvGraphicFramePr>
          <p:cNvPr id="15377" name="Object 17"/>
          <p:cNvGraphicFramePr>
            <a:graphicFrameLocks noChangeAspect="1"/>
          </p:cNvGraphicFramePr>
          <p:nvPr/>
        </p:nvGraphicFramePr>
        <p:xfrm>
          <a:off x="2743200" y="1274763"/>
          <a:ext cx="1371600" cy="487362"/>
        </p:xfrm>
        <a:graphic>
          <a:graphicData uri="http://schemas.openxmlformats.org/presentationml/2006/ole">
            <mc:AlternateContent xmlns:mc="http://schemas.openxmlformats.org/markup-compatibility/2006">
              <mc:Choice xmlns:v="urn:schemas-microsoft-com:vml" Requires="v">
                <p:oleObj spid="_x0000_s15479" name="Equation" r:id="rId3" imgW="571320" imgH="203040" progId="Equation.DSMT4">
                  <p:embed/>
                </p:oleObj>
              </mc:Choice>
              <mc:Fallback>
                <p:oleObj name="Equation" r:id="rId3" imgW="571320" imgH="20304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274763"/>
                        <a:ext cx="1371600"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8" name="Object 18"/>
          <p:cNvGraphicFramePr>
            <a:graphicFrameLocks noChangeAspect="1"/>
          </p:cNvGraphicFramePr>
          <p:nvPr/>
        </p:nvGraphicFramePr>
        <p:xfrm>
          <a:off x="762000" y="1905000"/>
          <a:ext cx="1600200" cy="569913"/>
        </p:xfrm>
        <a:graphic>
          <a:graphicData uri="http://schemas.openxmlformats.org/presentationml/2006/ole">
            <mc:AlternateContent xmlns:mc="http://schemas.openxmlformats.org/markup-compatibility/2006">
              <mc:Choice xmlns:v="urn:schemas-microsoft-com:vml" Requires="v">
                <p:oleObj spid="_x0000_s15480" name="公式" r:id="rId5" imgW="571320" imgH="203040" progId="Equation.3">
                  <p:embed/>
                </p:oleObj>
              </mc:Choice>
              <mc:Fallback>
                <p:oleObj name="公式" r:id="rId5" imgW="571320" imgH="20304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905000"/>
                        <a:ext cx="1600200"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9" name="Object 19"/>
          <p:cNvGraphicFramePr>
            <a:graphicFrameLocks noChangeAspect="1"/>
          </p:cNvGraphicFramePr>
          <p:nvPr/>
        </p:nvGraphicFramePr>
        <p:xfrm>
          <a:off x="3581400" y="1828800"/>
          <a:ext cx="1143000" cy="665163"/>
        </p:xfrm>
        <a:graphic>
          <a:graphicData uri="http://schemas.openxmlformats.org/presentationml/2006/ole">
            <mc:AlternateContent xmlns:mc="http://schemas.openxmlformats.org/markup-compatibility/2006">
              <mc:Choice xmlns:v="urn:schemas-microsoft-com:vml" Requires="v">
                <p:oleObj spid="_x0000_s15481" name="公式" r:id="rId7" imgW="393480" imgH="228600" progId="Equation.3">
                  <p:embed/>
                </p:oleObj>
              </mc:Choice>
              <mc:Fallback>
                <p:oleObj name="公式" r:id="rId7" imgW="393480" imgH="22860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1828800"/>
                        <a:ext cx="1143000"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0" name="Object 20"/>
          <p:cNvGraphicFramePr>
            <a:graphicFrameLocks noChangeAspect="1"/>
          </p:cNvGraphicFramePr>
          <p:nvPr/>
        </p:nvGraphicFramePr>
        <p:xfrm>
          <a:off x="1524000" y="3048000"/>
          <a:ext cx="990600" cy="588963"/>
        </p:xfrm>
        <a:graphic>
          <a:graphicData uri="http://schemas.openxmlformats.org/presentationml/2006/ole">
            <mc:AlternateContent xmlns:mc="http://schemas.openxmlformats.org/markup-compatibility/2006">
              <mc:Choice xmlns:v="urn:schemas-microsoft-com:vml" Requires="v">
                <p:oleObj spid="_x0000_s15482" name="公式" r:id="rId9" imgW="342720" imgH="203040" progId="Equation.3">
                  <p:embed/>
                </p:oleObj>
              </mc:Choice>
              <mc:Fallback>
                <p:oleObj name="公式" r:id="rId9" imgW="342720" imgH="20304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3048000"/>
                        <a:ext cx="990600"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1" name="Object 21"/>
          <p:cNvGraphicFramePr>
            <a:graphicFrameLocks noChangeAspect="1"/>
          </p:cNvGraphicFramePr>
          <p:nvPr/>
        </p:nvGraphicFramePr>
        <p:xfrm>
          <a:off x="3505200" y="2971800"/>
          <a:ext cx="550863" cy="762000"/>
        </p:xfrm>
        <a:graphic>
          <a:graphicData uri="http://schemas.openxmlformats.org/presentationml/2006/ole">
            <mc:AlternateContent xmlns:mc="http://schemas.openxmlformats.org/markup-compatibility/2006">
              <mc:Choice xmlns:v="urn:schemas-microsoft-com:vml" Requires="v">
                <p:oleObj spid="_x0000_s15483" name="公式" r:id="rId11" imgW="164880" imgH="228600" progId="Equation.3">
                  <p:embed/>
                </p:oleObj>
              </mc:Choice>
              <mc:Fallback>
                <p:oleObj name="公式" r:id="rId11" imgW="164880" imgH="22860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2971800"/>
                        <a:ext cx="55086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2" name="Object 22"/>
          <p:cNvGraphicFramePr>
            <a:graphicFrameLocks noChangeAspect="1"/>
          </p:cNvGraphicFramePr>
          <p:nvPr/>
        </p:nvGraphicFramePr>
        <p:xfrm>
          <a:off x="4038600" y="3657600"/>
          <a:ext cx="2836863" cy="566738"/>
        </p:xfrm>
        <a:graphic>
          <a:graphicData uri="http://schemas.openxmlformats.org/presentationml/2006/ole">
            <mc:AlternateContent xmlns:mc="http://schemas.openxmlformats.org/markup-compatibility/2006">
              <mc:Choice xmlns:v="urn:schemas-microsoft-com:vml" Requires="v">
                <p:oleObj spid="_x0000_s15484" name="Equation" r:id="rId13" imgW="1143000" imgH="228600" progId="Equation.DSMT4">
                  <p:embed/>
                </p:oleObj>
              </mc:Choice>
              <mc:Fallback>
                <p:oleObj name="Equation" r:id="rId13" imgW="1143000" imgH="228600" progId="Equation.DSMT4">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8600" y="3657600"/>
                        <a:ext cx="2836863"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3" name="Object 23"/>
          <p:cNvGraphicFramePr>
            <a:graphicFrameLocks noChangeAspect="1"/>
          </p:cNvGraphicFramePr>
          <p:nvPr/>
        </p:nvGraphicFramePr>
        <p:xfrm>
          <a:off x="1447800" y="4114800"/>
          <a:ext cx="528638" cy="728663"/>
        </p:xfrm>
        <a:graphic>
          <a:graphicData uri="http://schemas.openxmlformats.org/presentationml/2006/ole">
            <mc:AlternateContent xmlns:mc="http://schemas.openxmlformats.org/markup-compatibility/2006">
              <mc:Choice xmlns:v="urn:schemas-microsoft-com:vml" Requires="v">
                <p:oleObj spid="_x0000_s15485" name="公式" r:id="rId15" imgW="164880" imgH="228600" progId="Equation.3">
                  <p:embed/>
                </p:oleObj>
              </mc:Choice>
              <mc:Fallback>
                <p:oleObj name="公式" r:id="rId15" imgW="164880" imgH="228600" progId="Equation.3">
                  <p:embed/>
                  <p:pic>
                    <p:nvPicPr>
                      <p:cNvPr id="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7800" y="4114800"/>
                        <a:ext cx="528638"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4" name="Object 24"/>
          <p:cNvGraphicFramePr>
            <a:graphicFrameLocks noChangeAspect="1"/>
          </p:cNvGraphicFramePr>
          <p:nvPr/>
        </p:nvGraphicFramePr>
        <p:xfrm>
          <a:off x="2209800" y="4800600"/>
          <a:ext cx="1143000" cy="603250"/>
        </p:xfrm>
        <a:graphic>
          <a:graphicData uri="http://schemas.openxmlformats.org/presentationml/2006/ole">
            <mc:AlternateContent xmlns:mc="http://schemas.openxmlformats.org/markup-compatibility/2006">
              <mc:Choice xmlns:v="urn:schemas-microsoft-com:vml" Requires="v">
                <p:oleObj spid="_x0000_s15486" name="公式" r:id="rId16" imgW="431640" imgH="228600" progId="Equation.3">
                  <p:embed/>
                </p:oleObj>
              </mc:Choice>
              <mc:Fallback>
                <p:oleObj name="公式" r:id="rId16" imgW="431640" imgH="228600" progId="Equation.3">
                  <p:embed/>
                  <p:pic>
                    <p:nvPicPr>
                      <p:cNvPr id="0"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09800" y="4800600"/>
                        <a:ext cx="11430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5" name="Object 25"/>
          <p:cNvGraphicFramePr>
            <a:graphicFrameLocks noChangeAspect="1"/>
          </p:cNvGraphicFramePr>
          <p:nvPr/>
        </p:nvGraphicFramePr>
        <p:xfrm>
          <a:off x="1219200" y="5427663"/>
          <a:ext cx="1676400" cy="590550"/>
        </p:xfrm>
        <a:graphic>
          <a:graphicData uri="http://schemas.openxmlformats.org/presentationml/2006/ole">
            <mc:AlternateContent xmlns:mc="http://schemas.openxmlformats.org/markup-compatibility/2006">
              <mc:Choice xmlns:v="urn:schemas-microsoft-com:vml" Requires="v">
                <p:oleObj spid="_x0000_s15487" name="Equation" r:id="rId18" imgW="647640" imgH="228600" progId="Equation.DSMT4">
                  <p:embed/>
                </p:oleObj>
              </mc:Choice>
              <mc:Fallback>
                <p:oleObj name="Equation" r:id="rId18" imgW="647640" imgH="228600" progId="Equation.DSMT4">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19200" y="5427663"/>
                        <a:ext cx="167640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6" name="Object 26"/>
          <p:cNvGraphicFramePr>
            <a:graphicFrameLocks noChangeAspect="1"/>
          </p:cNvGraphicFramePr>
          <p:nvPr/>
        </p:nvGraphicFramePr>
        <p:xfrm>
          <a:off x="1219200" y="6019800"/>
          <a:ext cx="1676400" cy="579438"/>
        </p:xfrm>
        <a:graphic>
          <a:graphicData uri="http://schemas.openxmlformats.org/presentationml/2006/ole">
            <mc:AlternateContent xmlns:mc="http://schemas.openxmlformats.org/markup-compatibility/2006">
              <mc:Choice xmlns:v="urn:schemas-microsoft-com:vml" Requires="v">
                <p:oleObj spid="_x0000_s15488" name="Equation" r:id="rId20" imgW="660240" imgH="228600" progId="Equation.DSMT4">
                  <p:embed/>
                </p:oleObj>
              </mc:Choice>
              <mc:Fallback>
                <p:oleObj name="Equation" r:id="rId20" imgW="660240" imgH="228600" progId="Equation.DSMT4">
                  <p:embed/>
                  <p:pic>
                    <p:nvPicPr>
                      <p:cNvPr id="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19200" y="6019800"/>
                        <a:ext cx="1676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7" name="Rectangle 27"/>
          <p:cNvSpPr>
            <a:spLocks noGrp="1" noChangeArrowheads="1"/>
          </p:cNvSpPr>
          <p:nvPr>
            <p:ph type="title" idx="4294967295"/>
          </p:nvPr>
        </p:nvSpPr>
        <p:spPr>
          <a:xfrm>
            <a:off x="0" y="152400"/>
            <a:ext cx="6477000" cy="1143000"/>
          </a:xfrm>
          <a:noFill/>
          <a:ln/>
        </p:spPr>
        <p:txBody>
          <a:bodyPr/>
          <a:lstStyle/>
          <a:p>
            <a:r>
              <a:rPr lang="zh-CN" altLang="en-US" sz="4000" b="1">
                <a:solidFill>
                  <a:srgbClr val="FF0000"/>
                </a:solidFill>
              </a:rPr>
              <a:t>一阶方程的平衡点及稳定性</a:t>
            </a:r>
            <a:r>
              <a:rPr lang="zh-CN" altLang="en-US" sz="4800"/>
              <a:t> </a:t>
            </a:r>
          </a:p>
        </p:txBody>
      </p:sp>
      <p:pic>
        <p:nvPicPr>
          <p:cNvPr id="15388" name="Picture 8" descr="buct校徽"/>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7724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
            <a:ext cx="571500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58900"/>
            <a:ext cx="1752600"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371600"/>
            <a:ext cx="12954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905000"/>
            <a:ext cx="52578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1905000"/>
            <a:ext cx="1676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2362200"/>
            <a:ext cx="53816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3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2743200"/>
            <a:ext cx="550545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36"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4343400"/>
            <a:ext cx="43624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37"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4267200"/>
            <a:ext cx="37147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38"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 y="4800600"/>
            <a:ext cx="432435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39"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7800" y="4800600"/>
            <a:ext cx="20383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40"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 y="5638800"/>
            <a:ext cx="23145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41"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90800" y="5638800"/>
            <a:ext cx="55911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42"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6000" y="6248400"/>
            <a:ext cx="358140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5257800" cy="142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2819400"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67000"/>
            <a:ext cx="3429000"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590800"/>
            <a:ext cx="46482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0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914775"/>
            <a:ext cx="79057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05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1447800"/>
            <a:ext cx="59340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54768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7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28600"/>
            <a:ext cx="3086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7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85800"/>
            <a:ext cx="41052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7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219200"/>
            <a:ext cx="7162800" cy="159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7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825" y="3124200"/>
            <a:ext cx="7203127"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160020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61" y="1000125"/>
            <a:ext cx="208261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762000"/>
            <a:ext cx="71628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133600"/>
            <a:ext cx="193637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1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2819400"/>
            <a:ext cx="726609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10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79" y="3810000"/>
            <a:ext cx="2859142" cy="400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10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1875" y="3733801"/>
            <a:ext cx="2069992" cy="495806"/>
          </a:xfrm>
          <a:prstGeom prst="rect">
            <a:avLst/>
          </a:prstGeom>
          <a:noFill/>
          <a:ln w="9525">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109"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4800600"/>
            <a:ext cx="1200150"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110"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9929" y="4572000"/>
            <a:ext cx="5736566"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
            <a:ext cx="643823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819400"/>
            <a:ext cx="4809781"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962400"/>
            <a:ext cx="6477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953000"/>
            <a:ext cx="81396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
            <a:ext cx="33432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0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6010275"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0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895600"/>
            <a:ext cx="28575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0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724400"/>
            <a:ext cx="33337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01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4724400"/>
            <a:ext cx="32004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015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5867400"/>
            <a:ext cx="32575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09600"/>
            <a:ext cx="568642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1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00400"/>
            <a:ext cx="547687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11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562600"/>
            <a:ext cx="1038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8600"/>
            <a:ext cx="61341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2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28800"/>
            <a:ext cx="352425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2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971800"/>
            <a:ext cx="192405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2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971800"/>
            <a:ext cx="329565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220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114800"/>
            <a:ext cx="35052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220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5410200"/>
            <a:ext cx="56388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Text Box 4"/>
          <p:cNvSpPr txBox="1">
            <a:spLocks noChangeArrowheads="1"/>
          </p:cNvSpPr>
          <p:nvPr/>
        </p:nvSpPr>
        <p:spPr bwMode="auto">
          <a:xfrm>
            <a:off x="1752600" y="2438400"/>
            <a:ext cx="6132513"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5600" b="1">
                <a:solidFill>
                  <a:srgbClr val="FF0000"/>
                </a:solidFill>
                <a:ea typeface="华文行楷" pitchFamily="2" charset="-122"/>
              </a:rPr>
              <a:t>谢谢！</a:t>
            </a:r>
          </a:p>
        </p:txBody>
      </p:sp>
      <p:pic>
        <p:nvPicPr>
          <p:cNvPr id="116741" name="Picture 8" descr="buct校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0" y="274638"/>
            <a:ext cx="6400800" cy="1143000"/>
          </a:xfrm>
        </p:spPr>
        <p:txBody>
          <a:bodyPr/>
          <a:lstStyle/>
          <a:p>
            <a:r>
              <a:rPr lang="zh-CN" altLang="en-US" b="1">
                <a:solidFill>
                  <a:srgbClr val="FF0000"/>
                </a:solidFill>
              </a:rPr>
              <a:t>方程组的平衡点及稳定性</a:t>
            </a:r>
          </a:p>
        </p:txBody>
      </p:sp>
      <p:graphicFrame>
        <p:nvGraphicFramePr>
          <p:cNvPr id="16388" name="Object 4"/>
          <p:cNvGraphicFramePr>
            <a:graphicFrameLocks noChangeAspect="1"/>
          </p:cNvGraphicFramePr>
          <p:nvPr/>
        </p:nvGraphicFramePr>
        <p:xfrm>
          <a:off x="4786313" y="1200150"/>
          <a:ext cx="3290887" cy="1098550"/>
        </p:xfrm>
        <a:graphic>
          <a:graphicData uri="http://schemas.openxmlformats.org/presentationml/2006/ole">
            <mc:AlternateContent xmlns:mc="http://schemas.openxmlformats.org/markup-compatibility/2006">
              <mc:Choice xmlns:v="urn:schemas-microsoft-com:vml" Requires="v">
                <p:oleObj spid="_x0000_s16471" name="Equation" r:id="rId3" imgW="927000" imgH="482400" progId="Equation.DSMT4">
                  <p:embed/>
                </p:oleObj>
              </mc:Choice>
              <mc:Fallback>
                <p:oleObj name="Equation" r:id="rId3" imgW="927000" imgH="482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3" y="1200150"/>
                        <a:ext cx="3290887"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5"/>
          <p:cNvGraphicFramePr>
            <a:graphicFrameLocks noChangeAspect="1"/>
          </p:cNvGraphicFramePr>
          <p:nvPr/>
        </p:nvGraphicFramePr>
        <p:xfrm>
          <a:off x="2895600" y="2362200"/>
          <a:ext cx="1981200" cy="1090613"/>
        </p:xfrm>
        <a:graphic>
          <a:graphicData uri="http://schemas.openxmlformats.org/presentationml/2006/ole">
            <mc:AlternateContent xmlns:mc="http://schemas.openxmlformats.org/markup-compatibility/2006">
              <mc:Choice xmlns:v="urn:schemas-microsoft-com:vml" Requires="v">
                <p:oleObj spid="_x0000_s16472" name="公式" r:id="rId5" imgW="876240" imgH="482400" progId="Equation.3">
                  <p:embed/>
                </p:oleObj>
              </mc:Choice>
              <mc:Fallback>
                <p:oleObj name="公式" r:id="rId5" imgW="876240" imgH="482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2362200"/>
                        <a:ext cx="1981200"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0" name="Object 6"/>
          <p:cNvGraphicFramePr>
            <a:graphicFrameLocks noChangeAspect="1"/>
          </p:cNvGraphicFramePr>
          <p:nvPr/>
        </p:nvGraphicFramePr>
        <p:xfrm>
          <a:off x="6019800" y="2693988"/>
          <a:ext cx="2819400" cy="598487"/>
        </p:xfrm>
        <a:graphic>
          <a:graphicData uri="http://schemas.openxmlformats.org/presentationml/2006/ole">
            <mc:AlternateContent xmlns:mc="http://schemas.openxmlformats.org/markup-compatibility/2006">
              <mc:Choice xmlns:v="urn:schemas-microsoft-com:vml" Requires="v">
                <p:oleObj spid="_x0000_s16473" name="公式" r:id="rId7" imgW="1079280" imgH="228600" progId="Equation.3">
                  <p:embed/>
                </p:oleObj>
              </mc:Choice>
              <mc:Fallback>
                <p:oleObj name="公式" r:id="rId7" imgW="1079280" imgH="2286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2693988"/>
                        <a:ext cx="2819400" cy="59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1" name="Object 7"/>
          <p:cNvGraphicFramePr>
            <a:graphicFrameLocks noChangeAspect="1"/>
          </p:cNvGraphicFramePr>
          <p:nvPr/>
        </p:nvGraphicFramePr>
        <p:xfrm>
          <a:off x="5715000" y="3505200"/>
          <a:ext cx="1960563" cy="609600"/>
        </p:xfrm>
        <a:graphic>
          <a:graphicData uri="http://schemas.openxmlformats.org/presentationml/2006/ole">
            <mc:AlternateContent xmlns:mc="http://schemas.openxmlformats.org/markup-compatibility/2006">
              <mc:Choice xmlns:v="urn:schemas-microsoft-com:vml" Requires="v">
                <p:oleObj spid="_x0000_s16474" name="Equation" r:id="rId9" imgW="774360" imgH="241200" progId="Equation.DSMT4">
                  <p:embed/>
                </p:oleObj>
              </mc:Choice>
              <mc:Fallback>
                <p:oleObj name="Equation" r:id="rId9" imgW="774360" imgH="2412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0" y="3505200"/>
                        <a:ext cx="196056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2" name="Object 8"/>
          <p:cNvGraphicFramePr>
            <a:graphicFrameLocks noChangeAspect="1"/>
          </p:cNvGraphicFramePr>
          <p:nvPr/>
        </p:nvGraphicFramePr>
        <p:xfrm>
          <a:off x="5715000" y="4191000"/>
          <a:ext cx="1828800" cy="585788"/>
        </p:xfrm>
        <a:graphic>
          <a:graphicData uri="http://schemas.openxmlformats.org/presentationml/2006/ole">
            <mc:AlternateContent xmlns:mc="http://schemas.openxmlformats.org/markup-compatibility/2006">
              <mc:Choice xmlns:v="urn:schemas-microsoft-com:vml" Requires="v">
                <p:oleObj spid="_x0000_s16475" name="公式" r:id="rId11" imgW="672840" imgH="215640" progId="Equation.3">
                  <p:embed/>
                </p:oleObj>
              </mc:Choice>
              <mc:Fallback>
                <p:oleObj name="公式" r:id="rId11" imgW="672840" imgH="2156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5000" y="4191000"/>
                        <a:ext cx="18288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3" name="Object 9"/>
          <p:cNvGraphicFramePr>
            <a:graphicFrameLocks noChangeAspect="1"/>
          </p:cNvGraphicFramePr>
          <p:nvPr/>
        </p:nvGraphicFramePr>
        <p:xfrm>
          <a:off x="228600" y="4876800"/>
          <a:ext cx="2743200" cy="841375"/>
        </p:xfrm>
        <a:graphic>
          <a:graphicData uri="http://schemas.openxmlformats.org/presentationml/2006/ole">
            <mc:AlternateContent xmlns:mc="http://schemas.openxmlformats.org/markup-compatibility/2006">
              <mc:Choice xmlns:v="urn:schemas-microsoft-com:vml" Requires="v">
                <p:oleObj spid="_x0000_s16476" name="公式" r:id="rId13" imgW="952200" imgH="291960" progId="Equation.3">
                  <p:embed/>
                </p:oleObj>
              </mc:Choice>
              <mc:Fallback>
                <p:oleObj name="公式" r:id="rId13" imgW="952200" imgH="29196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600" y="4876800"/>
                        <a:ext cx="2743200"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4" name="Object 10"/>
          <p:cNvGraphicFramePr>
            <a:graphicFrameLocks noChangeAspect="1"/>
          </p:cNvGraphicFramePr>
          <p:nvPr/>
        </p:nvGraphicFramePr>
        <p:xfrm>
          <a:off x="2971800" y="4953000"/>
          <a:ext cx="2590800" cy="784225"/>
        </p:xfrm>
        <a:graphic>
          <a:graphicData uri="http://schemas.openxmlformats.org/presentationml/2006/ole">
            <mc:AlternateContent xmlns:mc="http://schemas.openxmlformats.org/markup-compatibility/2006">
              <mc:Choice xmlns:v="urn:schemas-microsoft-com:vml" Requires="v">
                <p:oleObj spid="_x0000_s16477" name="公式" r:id="rId15" imgW="965160" imgH="291960" progId="Equation.3">
                  <p:embed/>
                </p:oleObj>
              </mc:Choice>
              <mc:Fallback>
                <p:oleObj name="公式" r:id="rId15" imgW="965160" imgH="291960"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1800" y="4953000"/>
                        <a:ext cx="2590800"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5" name="Object 11"/>
          <p:cNvGraphicFramePr>
            <a:graphicFrameLocks noChangeAspect="1"/>
          </p:cNvGraphicFramePr>
          <p:nvPr/>
        </p:nvGraphicFramePr>
        <p:xfrm>
          <a:off x="152400" y="5715000"/>
          <a:ext cx="2133600" cy="663575"/>
        </p:xfrm>
        <a:graphic>
          <a:graphicData uri="http://schemas.openxmlformats.org/presentationml/2006/ole">
            <mc:AlternateContent xmlns:mc="http://schemas.openxmlformats.org/markup-compatibility/2006">
              <mc:Choice xmlns:v="urn:schemas-microsoft-com:vml" Requires="v">
                <p:oleObj spid="_x0000_s16478" name="公式" r:id="rId17" imgW="774360" imgH="241200" progId="Equation.3">
                  <p:embed/>
                </p:oleObj>
              </mc:Choice>
              <mc:Fallback>
                <p:oleObj name="公式" r:id="rId17" imgW="774360" imgH="2412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 y="5715000"/>
                        <a:ext cx="21336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7" name="Rectangle 13"/>
          <p:cNvSpPr>
            <a:spLocks noGrp="1" noChangeArrowheads="1"/>
          </p:cNvSpPr>
          <p:nvPr>
            <p:ph type="body" sz="half" idx="4294967295"/>
          </p:nvPr>
        </p:nvSpPr>
        <p:spPr>
          <a:xfrm>
            <a:off x="304800" y="1219200"/>
            <a:ext cx="8458200" cy="5486400"/>
          </a:xfrm>
          <a:noFill/>
          <a:ln/>
        </p:spPr>
        <p:txBody>
          <a:bodyPr/>
          <a:lstStyle/>
          <a:p>
            <a:pPr>
              <a:lnSpc>
                <a:spcPct val="150000"/>
              </a:lnSpc>
              <a:buFontTx/>
              <a:buNone/>
            </a:pPr>
            <a:r>
              <a:rPr lang="zh-CN" altLang="en-US" sz="2800" b="1">
                <a:latin typeface="Times New Roman" pitchFamily="18" charset="0"/>
              </a:rPr>
              <a:t>设平面方程组的一般形式为                                   （</a:t>
            </a:r>
            <a:r>
              <a:rPr lang="en-US" altLang="zh-CN" sz="2800" b="1">
                <a:latin typeface="Times New Roman" pitchFamily="18" charset="0"/>
              </a:rPr>
              <a:t>3.6</a:t>
            </a:r>
            <a:r>
              <a:rPr lang="zh-CN" altLang="en-US" sz="2800" b="1">
                <a:latin typeface="Times New Roman" pitchFamily="18" charset="0"/>
              </a:rPr>
              <a:t>）</a:t>
            </a:r>
          </a:p>
          <a:p>
            <a:pPr>
              <a:lnSpc>
                <a:spcPct val="150000"/>
              </a:lnSpc>
            </a:pPr>
            <a:endParaRPr lang="zh-CN" altLang="en-US" sz="2800" b="1">
              <a:latin typeface="Times New Roman" pitchFamily="18" charset="0"/>
            </a:endParaRPr>
          </a:p>
          <a:p>
            <a:pPr>
              <a:lnSpc>
                <a:spcPct val="150000"/>
              </a:lnSpc>
              <a:buFontTx/>
              <a:buNone/>
            </a:pPr>
            <a:r>
              <a:rPr lang="zh-CN" altLang="en-US" sz="2800" b="1">
                <a:latin typeface="Times New Roman" pitchFamily="18" charset="0"/>
              </a:rPr>
              <a:t>则称代数方程组                       的实根                        </a:t>
            </a:r>
          </a:p>
          <a:p>
            <a:pPr>
              <a:lnSpc>
                <a:spcPct val="150000"/>
              </a:lnSpc>
              <a:buFontTx/>
              <a:buNone/>
            </a:pPr>
            <a:r>
              <a:rPr lang="zh-CN" altLang="en-US" sz="2800" b="1">
                <a:latin typeface="Times New Roman" pitchFamily="18" charset="0"/>
              </a:rPr>
              <a:t>为平面方程组</a:t>
            </a:r>
            <a:r>
              <a:rPr lang="en-US" altLang="zh-CN" sz="2800" b="1">
                <a:latin typeface="Times New Roman" pitchFamily="18" charset="0"/>
              </a:rPr>
              <a:t>(3.6)</a:t>
            </a:r>
            <a:r>
              <a:rPr lang="zh-CN" altLang="en-US" sz="2800" b="1">
                <a:latin typeface="Times New Roman" pitchFamily="18" charset="0"/>
              </a:rPr>
              <a:t>的平衡点，记为                       如果</a:t>
            </a:r>
          </a:p>
          <a:p>
            <a:pPr>
              <a:lnSpc>
                <a:spcPct val="150000"/>
              </a:lnSpc>
              <a:buFontTx/>
              <a:buNone/>
            </a:pPr>
            <a:r>
              <a:rPr lang="zh-CN" altLang="en-US" sz="2800" b="1">
                <a:latin typeface="Times New Roman" pitchFamily="18" charset="0"/>
              </a:rPr>
              <a:t>对所有可能的初值条件方程的解为                       满足                                          </a:t>
            </a:r>
          </a:p>
          <a:p>
            <a:pPr>
              <a:lnSpc>
                <a:spcPct val="150000"/>
              </a:lnSpc>
              <a:buFontTx/>
              <a:buNone/>
            </a:pPr>
            <a:r>
              <a:rPr lang="zh-CN" altLang="en-US" sz="2800" b="1">
                <a:latin typeface="Times New Roman" pitchFamily="18" charset="0"/>
              </a:rPr>
              <a:t>                                                              则称平衡点             </a:t>
            </a:r>
          </a:p>
          <a:p>
            <a:pPr>
              <a:lnSpc>
                <a:spcPct val="150000"/>
              </a:lnSpc>
              <a:buFontTx/>
              <a:buNone/>
            </a:pPr>
            <a:r>
              <a:rPr lang="zh-CN" altLang="en-US" sz="2800" b="1">
                <a:latin typeface="Times New Roman" pitchFamily="18" charset="0"/>
              </a:rPr>
              <a:t>                        </a:t>
            </a:r>
            <a:r>
              <a:rPr lang="zh-CN" altLang="en-US" sz="2800" b="1">
                <a:solidFill>
                  <a:srgbClr val="006600"/>
                </a:solidFill>
                <a:latin typeface="Times New Roman" pitchFamily="18" charset="0"/>
              </a:rPr>
              <a:t>是稳定的；否则是不稳定的。 </a:t>
            </a:r>
          </a:p>
        </p:txBody>
      </p:sp>
      <p:pic>
        <p:nvPicPr>
          <p:cNvPr id="16398" name="Picture 8" descr="buct校徽"/>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7724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0" y="274638"/>
            <a:ext cx="3276600" cy="1143000"/>
          </a:xfrm>
        </p:spPr>
        <p:txBody>
          <a:bodyPr/>
          <a:lstStyle/>
          <a:p>
            <a:r>
              <a:rPr lang="zh-CN" altLang="en-US" b="1">
                <a:solidFill>
                  <a:srgbClr val="FF0000"/>
                </a:solidFill>
              </a:rPr>
              <a:t>平衡点讨论</a:t>
            </a:r>
          </a:p>
        </p:txBody>
      </p:sp>
      <p:sp>
        <p:nvSpPr>
          <p:cNvPr id="17412" name="Rectangle 4"/>
          <p:cNvSpPr>
            <a:spLocks noGrp="1" noChangeArrowheads="1"/>
          </p:cNvSpPr>
          <p:nvPr>
            <p:ph type="body" sz="half" idx="4294967295"/>
          </p:nvPr>
        </p:nvSpPr>
        <p:spPr>
          <a:xfrm>
            <a:off x="228600" y="1295400"/>
            <a:ext cx="8915400" cy="5562600"/>
          </a:xfrm>
          <a:noFill/>
          <a:ln/>
        </p:spPr>
        <p:txBody>
          <a:bodyPr/>
          <a:lstStyle/>
          <a:p>
            <a:pPr>
              <a:lnSpc>
                <a:spcPct val="110000"/>
              </a:lnSpc>
              <a:buFontTx/>
              <a:buNone/>
            </a:pPr>
            <a:r>
              <a:rPr lang="zh-CN" altLang="en-US" sz="2800" b="1">
                <a:latin typeface="Times New Roman" pitchFamily="18" charset="0"/>
              </a:rPr>
              <a:t>将方程组（</a:t>
            </a:r>
            <a:r>
              <a:rPr lang="en-US" altLang="zh-CN" sz="2800" b="1">
                <a:latin typeface="Times New Roman" pitchFamily="18" charset="0"/>
              </a:rPr>
              <a:t>3.6</a:t>
            </a:r>
            <a:r>
              <a:rPr lang="zh-CN" altLang="en-US" sz="2800" b="1">
                <a:latin typeface="Times New Roman" pitchFamily="18" charset="0"/>
              </a:rPr>
              <a:t>）的右边的函数作一阶泰勒展</a:t>
            </a:r>
          </a:p>
          <a:p>
            <a:pPr>
              <a:lnSpc>
                <a:spcPct val="110000"/>
              </a:lnSpc>
              <a:buFontTx/>
              <a:buNone/>
            </a:pPr>
            <a:r>
              <a:rPr lang="zh-CN" altLang="en-US" sz="2800" b="1">
                <a:latin typeface="Times New Roman" pitchFamily="18" charset="0"/>
              </a:rPr>
              <a:t>开，即可表示为近似的线性方程组</a:t>
            </a:r>
          </a:p>
          <a:p>
            <a:pPr>
              <a:lnSpc>
                <a:spcPct val="110000"/>
              </a:lnSpc>
              <a:buFontTx/>
              <a:buNone/>
            </a:pPr>
            <a:r>
              <a:rPr lang="zh-CN" altLang="en-US" sz="2800" b="1">
                <a:latin typeface="Times New Roman" pitchFamily="18" charset="0"/>
              </a:rPr>
              <a:t>                                                                                   </a:t>
            </a:r>
          </a:p>
          <a:p>
            <a:pPr algn="r">
              <a:lnSpc>
                <a:spcPct val="110000"/>
              </a:lnSpc>
              <a:buFontTx/>
              <a:buNone/>
            </a:pPr>
            <a:r>
              <a:rPr lang="en-US" altLang="zh-CN" sz="2800" b="1">
                <a:latin typeface="Times New Roman" pitchFamily="18" charset="0"/>
              </a:rPr>
              <a:t>(3.7)</a:t>
            </a:r>
          </a:p>
          <a:p>
            <a:pPr>
              <a:lnSpc>
                <a:spcPct val="110000"/>
              </a:lnSpc>
            </a:pPr>
            <a:endParaRPr lang="en-US" altLang="zh-CN" sz="2800" b="1">
              <a:latin typeface="Times New Roman" pitchFamily="18" charset="0"/>
            </a:endParaRPr>
          </a:p>
          <a:p>
            <a:pPr>
              <a:lnSpc>
                <a:spcPct val="110000"/>
              </a:lnSpc>
              <a:buFontTx/>
              <a:buNone/>
            </a:pPr>
            <a:endParaRPr lang="en-US" altLang="zh-CN" sz="2800" b="1">
              <a:latin typeface="Times New Roman" pitchFamily="18" charset="0"/>
            </a:endParaRPr>
          </a:p>
          <a:p>
            <a:pPr>
              <a:lnSpc>
                <a:spcPct val="110000"/>
              </a:lnSpc>
              <a:buFontTx/>
              <a:buNone/>
            </a:pPr>
            <a:r>
              <a:rPr lang="zh-CN" altLang="en-US" sz="2800" b="1">
                <a:latin typeface="Times New Roman" pitchFamily="18" charset="0"/>
              </a:rPr>
              <a:t>记系数矩阵为                          ，假设其行列式               ，</a:t>
            </a:r>
          </a:p>
          <a:p>
            <a:pPr>
              <a:lnSpc>
                <a:spcPct val="110000"/>
              </a:lnSpc>
              <a:buFontTx/>
              <a:buNone/>
            </a:pPr>
            <a:endParaRPr lang="zh-CN" altLang="en-US" sz="2800" b="1">
              <a:latin typeface="Times New Roman" pitchFamily="18" charset="0"/>
            </a:endParaRPr>
          </a:p>
          <a:p>
            <a:pPr>
              <a:lnSpc>
                <a:spcPct val="110000"/>
              </a:lnSpc>
              <a:buFontTx/>
              <a:buNone/>
            </a:pPr>
            <a:r>
              <a:rPr lang="zh-CN" altLang="en-US" sz="2800" b="1">
                <a:latin typeface="Times New Roman" pitchFamily="18" charset="0"/>
              </a:rPr>
              <a:t>则方程组（</a:t>
            </a:r>
            <a:r>
              <a:rPr lang="en-US" altLang="zh-CN" sz="2800" b="1">
                <a:latin typeface="Times New Roman" pitchFamily="18" charset="0"/>
              </a:rPr>
              <a:t>3.7</a:t>
            </a:r>
            <a:r>
              <a:rPr lang="zh-CN" altLang="en-US" sz="2800" b="1">
                <a:latin typeface="Times New Roman" pitchFamily="18" charset="0"/>
              </a:rPr>
              <a:t>）的特征方程为</a:t>
            </a:r>
          </a:p>
        </p:txBody>
      </p:sp>
      <p:graphicFrame>
        <p:nvGraphicFramePr>
          <p:cNvPr id="17413" name="Object 5"/>
          <p:cNvGraphicFramePr>
            <a:graphicFrameLocks noChangeAspect="1"/>
          </p:cNvGraphicFramePr>
          <p:nvPr/>
        </p:nvGraphicFramePr>
        <p:xfrm>
          <a:off x="381000" y="2514600"/>
          <a:ext cx="7162800" cy="1776413"/>
        </p:xfrm>
        <a:graphic>
          <a:graphicData uri="http://schemas.openxmlformats.org/presentationml/2006/ole">
            <mc:AlternateContent xmlns:mc="http://schemas.openxmlformats.org/markup-compatibility/2006">
              <mc:Choice xmlns:v="urn:schemas-microsoft-com:vml" Requires="v">
                <p:oleObj spid="_x0000_s17455" name="公式" r:id="rId3" imgW="3377880" imgH="838080" progId="Equation.3">
                  <p:embed/>
                </p:oleObj>
              </mc:Choice>
              <mc:Fallback>
                <p:oleObj name="公式" r:id="rId3" imgW="3377880" imgH="8380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14600"/>
                        <a:ext cx="7162800" cy="177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4" name="Object 6"/>
          <p:cNvGraphicFramePr>
            <a:graphicFrameLocks noChangeAspect="1"/>
          </p:cNvGraphicFramePr>
          <p:nvPr/>
        </p:nvGraphicFramePr>
        <p:xfrm>
          <a:off x="2438400" y="4343400"/>
          <a:ext cx="2286000" cy="1203325"/>
        </p:xfrm>
        <a:graphic>
          <a:graphicData uri="http://schemas.openxmlformats.org/presentationml/2006/ole">
            <mc:AlternateContent xmlns:mc="http://schemas.openxmlformats.org/markup-compatibility/2006">
              <mc:Choice xmlns:v="urn:schemas-microsoft-com:vml" Requires="v">
                <p:oleObj spid="_x0000_s17456" name="公式" r:id="rId5" imgW="965160" imgH="507960" progId="Equation.3">
                  <p:embed/>
                </p:oleObj>
              </mc:Choice>
              <mc:Fallback>
                <p:oleObj name="公式" r:id="rId5" imgW="965160" imgH="50796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343400"/>
                        <a:ext cx="228600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7"/>
          <p:cNvGraphicFramePr>
            <a:graphicFrameLocks noChangeAspect="1"/>
          </p:cNvGraphicFramePr>
          <p:nvPr/>
        </p:nvGraphicFramePr>
        <p:xfrm>
          <a:off x="7391400" y="4522788"/>
          <a:ext cx="1143000" cy="693737"/>
        </p:xfrm>
        <a:graphic>
          <a:graphicData uri="http://schemas.openxmlformats.org/presentationml/2006/ole">
            <mc:AlternateContent xmlns:mc="http://schemas.openxmlformats.org/markup-compatibility/2006">
              <mc:Choice xmlns:v="urn:schemas-microsoft-com:vml" Requires="v">
                <p:oleObj spid="_x0000_s17457" name="公式" r:id="rId7" imgW="419040" imgH="253800" progId="Equation.3">
                  <p:embed/>
                </p:oleObj>
              </mc:Choice>
              <mc:Fallback>
                <p:oleObj name="公式" r:id="rId7" imgW="419040" imgH="2538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4522788"/>
                        <a:ext cx="1143000"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6" name="Object 8"/>
          <p:cNvGraphicFramePr>
            <a:graphicFrameLocks noChangeAspect="1"/>
          </p:cNvGraphicFramePr>
          <p:nvPr/>
        </p:nvGraphicFramePr>
        <p:xfrm>
          <a:off x="5181600" y="5735638"/>
          <a:ext cx="1905000" cy="692150"/>
        </p:xfrm>
        <a:graphic>
          <a:graphicData uri="http://schemas.openxmlformats.org/presentationml/2006/ole">
            <mc:AlternateContent xmlns:mc="http://schemas.openxmlformats.org/markup-compatibility/2006">
              <mc:Choice xmlns:v="urn:schemas-microsoft-com:vml" Requires="v">
                <p:oleObj spid="_x0000_s17458" name="公式" r:id="rId9" imgW="698400" imgH="253800" progId="Equation.3">
                  <p:embed/>
                </p:oleObj>
              </mc:Choice>
              <mc:Fallback>
                <p:oleObj name="公式" r:id="rId9" imgW="698400" imgH="2538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1600" y="5735638"/>
                        <a:ext cx="1905000"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418" name="Picture 8" descr="buct校徽"/>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67600" y="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6" name="Object 4"/>
          <p:cNvGraphicFramePr>
            <a:graphicFrameLocks noGrp="1" noChangeAspect="1"/>
          </p:cNvGraphicFramePr>
          <p:nvPr>
            <p:ph idx="4294967295"/>
          </p:nvPr>
        </p:nvGraphicFramePr>
        <p:xfrm>
          <a:off x="914400" y="685800"/>
          <a:ext cx="2971800" cy="714375"/>
        </p:xfrm>
        <a:graphic>
          <a:graphicData uri="http://schemas.openxmlformats.org/presentationml/2006/ole">
            <mc:AlternateContent xmlns:mc="http://schemas.openxmlformats.org/markup-compatibility/2006">
              <mc:Choice xmlns:v="urn:schemas-microsoft-com:vml" Requires="v">
                <p:oleObj spid="_x0000_s18543" name="公式" r:id="rId3" imgW="952200" imgH="228600" progId="Equation.3">
                  <p:embed/>
                </p:oleObj>
              </mc:Choice>
              <mc:Fallback>
                <p:oleObj name="公式" r:id="rId3" imgW="9522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685800"/>
                        <a:ext cx="297180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Rectangle 6"/>
          <p:cNvSpPr>
            <a:spLocks noChangeArrowheads="1"/>
          </p:cNvSpPr>
          <p:nvPr/>
        </p:nvSpPr>
        <p:spPr bwMode="auto">
          <a:xfrm>
            <a:off x="4114800" y="685800"/>
            <a:ext cx="2286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a:solidFill>
                  <a:srgbClr val="FF0000"/>
                </a:solidFill>
              </a:rPr>
              <a:t>特征方程为</a:t>
            </a:r>
          </a:p>
        </p:txBody>
      </p:sp>
      <p:sp>
        <p:nvSpPr>
          <p:cNvPr id="18439" name="Rectangle 7"/>
          <p:cNvSpPr>
            <a:spLocks noChangeArrowheads="1"/>
          </p:cNvSpPr>
          <p:nvPr/>
        </p:nvSpPr>
        <p:spPr bwMode="auto">
          <a:xfrm>
            <a:off x="381000" y="1600200"/>
            <a:ext cx="836771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40000"/>
              </a:lnSpc>
              <a:spcBef>
                <a:spcPct val="20000"/>
              </a:spcBef>
            </a:pPr>
            <a:r>
              <a:rPr lang="zh-CN" altLang="en-US" sz="2800" b="1"/>
              <a:t>其中                                                为特征根。 设特</a:t>
            </a:r>
          </a:p>
          <a:p>
            <a:pPr marL="342900" indent="-342900">
              <a:lnSpc>
                <a:spcPct val="140000"/>
              </a:lnSpc>
              <a:spcBef>
                <a:spcPct val="20000"/>
              </a:spcBef>
            </a:pPr>
            <a:r>
              <a:rPr lang="zh-CN" altLang="en-US" sz="2800" b="1"/>
              <a:t>征根分别为              ，即</a:t>
            </a:r>
          </a:p>
          <a:p>
            <a:pPr marL="342900" indent="-342900">
              <a:lnSpc>
                <a:spcPct val="140000"/>
              </a:lnSpc>
              <a:spcBef>
                <a:spcPct val="20000"/>
              </a:spcBef>
            </a:pPr>
            <a:r>
              <a:rPr lang="zh-CN" altLang="en-US" sz="2800" b="1"/>
              <a:t>根据特征根            和系数            的取值情况可以确</a:t>
            </a:r>
          </a:p>
          <a:p>
            <a:pPr marL="342900" indent="-342900">
              <a:lnSpc>
                <a:spcPct val="140000"/>
              </a:lnSpc>
              <a:spcBef>
                <a:spcPct val="20000"/>
              </a:spcBef>
            </a:pPr>
            <a:r>
              <a:rPr lang="zh-CN" altLang="en-US" sz="2800" b="1"/>
              <a:t>定平衡点                       的稳定性。</a:t>
            </a:r>
          </a:p>
          <a:p>
            <a:pPr marL="342900" indent="-342900">
              <a:lnSpc>
                <a:spcPct val="140000"/>
              </a:lnSpc>
              <a:spcBef>
                <a:spcPct val="20000"/>
              </a:spcBef>
            </a:pPr>
            <a:r>
              <a:rPr lang="zh-CN" altLang="en-US" sz="2800" b="1"/>
              <a:t>事实上，当                          时平衡点是稳定的；</a:t>
            </a:r>
          </a:p>
          <a:p>
            <a:pPr marL="342900" indent="-342900">
              <a:lnSpc>
                <a:spcPct val="140000"/>
              </a:lnSpc>
              <a:spcBef>
                <a:spcPct val="20000"/>
              </a:spcBef>
            </a:pPr>
            <a:r>
              <a:rPr lang="zh-CN" altLang="en-US" sz="2800" b="1"/>
              <a:t>              当            或             时平衡点是不稳定的。</a:t>
            </a:r>
          </a:p>
          <a:p>
            <a:pPr marL="342900" indent="-342900">
              <a:lnSpc>
                <a:spcPct val="140000"/>
              </a:lnSpc>
              <a:spcBef>
                <a:spcPct val="20000"/>
              </a:spcBef>
            </a:pPr>
            <a:r>
              <a:rPr lang="zh-CN" altLang="en-US" sz="2800" b="1"/>
              <a:t>    </a:t>
            </a:r>
            <a:r>
              <a:rPr lang="zh-CN" altLang="en-US" sz="2800" b="1">
                <a:solidFill>
                  <a:srgbClr val="FF0000"/>
                </a:solidFill>
              </a:rPr>
              <a:t>对于一般微分方程的平衡点和稳定性问题类似。</a:t>
            </a:r>
            <a:r>
              <a:rPr lang="zh-CN" altLang="en-US" sz="2800" b="1"/>
              <a:t> </a:t>
            </a:r>
          </a:p>
        </p:txBody>
      </p:sp>
      <p:graphicFrame>
        <p:nvGraphicFramePr>
          <p:cNvPr id="18440" name="Object 8"/>
          <p:cNvGraphicFramePr>
            <a:graphicFrameLocks noChangeAspect="1"/>
          </p:cNvGraphicFramePr>
          <p:nvPr/>
        </p:nvGraphicFramePr>
        <p:xfrm>
          <a:off x="1295400" y="1600200"/>
          <a:ext cx="4419600" cy="663575"/>
        </p:xfrm>
        <a:graphic>
          <a:graphicData uri="http://schemas.openxmlformats.org/presentationml/2006/ole">
            <mc:AlternateContent xmlns:mc="http://schemas.openxmlformats.org/markup-compatibility/2006">
              <mc:Choice xmlns:v="urn:schemas-microsoft-com:vml" Requires="v">
                <p:oleObj spid="_x0000_s18544" name="公式" r:id="rId5" imgW="1688760" imgH="253800" progId="Equation.3">
                  <p:embed/>
                </p:oleObj>
              </mc:Choice>
              <mc:Fallback>
                <p:oleObj name="公式" r:id="rId5" imgW="1688760" imgH="2538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600200"/>
                        <a:ext cx="44196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1" name="Object 9"/>
          <p:cNvGraphicFramePr>
            <a:graphicFrameLocks noChangeAspect="1"/>
          </p:cNvGraphicFramePr>
          <p:nvPr/>
        </p:nvGraphicFramePr>
        <p:xfrm>
          <a:off x="2362200" y="2286000"/>
          <a:ext cx="1066800" cy="647700"/>
        </p:xfrm>
        <a:graphic>
          <a:graphicData uri="http://schemas.openxmlformats.org/presentationml/2006/ole">
            <mc:AlternateContent xmlns:mc="http://schemas.openxmlformats.org/markup-compatibility/2006">
              <mc:Choice xmlns:v="urn:schemas-microsoft-com:vml" Requires="v">
                <p:oleObj spid="_x0000_s18545" name="公式" r:id="rId7" imgW="355320" imgH="215640" progId="Equation.3">
                  <p:embed/>
                </p:oleObj>
              </mc:Choice>
              <mc:Fallback>
                <p:oleObj name="公式" r:id="rId7" imgW="355320" imgH="2156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2286000"/>
                        <a:ext cx="10668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2" name="Object 10"/>
          <p:cNvGraphicFramePr>
            <a:graphicFrameLocks noChangeAspect="1"/>
          </p:cNvGraphicFramePr>
          <p:nvPr/>
        </p:nvGraphicFramePr>
        <p:xfrm>
          <a:off x="4495800" y="2209800"/>
          <a:ext cx="3581400" cy="925513"/>
        </p:xfrm>
        <a:graphic>
          <a:graphicData uri="http://schemas.openxmlformats.org/presentationml/2006/ole">
            <mc:AlternateContent xmlns:mc="http://schemas.openxmlformats.org/markup-compatibility/2006">
              <mc:Choice xmlns:v="urn:schemas-microsoft-com:vml" Requires="v">
                <p:oleObj spid="_x0000_s18546" name="公式" r:id="rId9" imgW="1523880" imgH="393480" progId="Equation.3">
                  <p:embed/>
                </p:oleObj>
              </mc:Choice>
              <mc:Fallback>
                <p:oleObj name="公式" r:id="rId9" imgW="1523880" imgH="39348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2209800"/>
                        <a:ext cx="3581400"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3" name="Object 11"/>
          <p:cNvGraphicFramePr>
            <a:graphicFrameLocks noChangeAspect="1"/>
          </p:cNvGraphicFramePr>
          <p:nvPr/>
        </p:nvGraphicFramePr>
        <p:xfrm>
          <a:off x="2286000" y="3017838"/>
          <a:ext cx="1066800" cy="647700"/>
        </p:xfrm>
        <a:graphic>
          <a:graphicData uri="http://schemas.openxmlformats.org/presentationml/2006/ole">
            <mc:AlternateContent xmlns:mc="http://schemas.openxmlformats.org/markup-compatibility/2006">
              <mc:Choice xmlns:v="urn:schemas-microsoft-com:vml" Requires="v">
                <p:oleObj spid="_x0000_s18547" name="公式" r:id="rId11" imgW="355320" imgH="215640" progId="Equation.3">
                  <p:embed/>
                </p:oleObj>
              </mc:Choice>
              <mc:Fallback>
                <p:oleObj name="公式" r:id="rId11" imgW="355320" imgH="21564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3017838"/>
                        <a:ext cx="10668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4" name="Object 12"/>
          <p:cNvGraphicFramePr>
            <a:graphicFrameLocks noChangeAspect="1"/>
          </p:cNvGraphicFramePr>
          <p:nvPr/>
        </p:nvGraphicFramePr>
        <p:xfrm>
          <a:off x="4648200" y="3168650"/>
          <a:ext cx="914400" cy="541338"/>
        </p:xfrm>
        <a:graphic>
          <a:graphicData uri="http://schemas.openxmlformats.org/presentationml/2006/ole">
            <mc:AlternateContent xmlns:mc="http://schemas.openxmlformats.org/markup-compatibility/2006">
              <mc:Choice xmlns:v="urn:schemas-microsoft-com:vml" Requires="v">
                <p:oleObj spid="_x0000_s18548" name="公式" r:id="rId12" imgW="279360" imgH="164880" progId="Equation.3">
                  <p:embed/>
                </p:oleObj>
              </mc:Choice>
              <mc:Fallback>
                <p:oleObj name="公式" r:id="rId12" imgW="279360" imgH="164880"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8200" y="3168650"/>
                        <a:ext cx="91440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5" name="Object 13"/>
          <p:cNvGraphicFramePr>
            <a:graphicFrameLocks noChangeAspect="1"/>
          </p:cNvGraphicFramePr>
          <p:nvPr/>
        </p:nvGraphicFramePr>
        <p:xfrm>
          <a:off x="2057400" y="3733800"/>
          <a:ext cx="2057400" cy="639763"/>
        </p:xfrm>
        <a:graphic>
          <a:graphicData uri="http://schemas.openxmlformats.org/presentationml/2006/ole">
            <mc:AlternateContent xmlns:mc="http://schemas.openxmlformats.org/markup-compatibility/2006">
              <mc:Choice xmlns:v="urn:schemas-microsoft-com:vml" Requires="v">
                <p:oleObj spid="_x0000_s18549" name="公式" r:id="rId14" imgW="774360" imgH="241200" progId="Equation.3">
                  <p:embed/>
                </p:oleObj>
              </mc:Choice>
              <mc:Fallback>
                <p:oleObj name="公式" r:id="rId14" imgW="774360" imgH="241200"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7400" y="3733800"/>
                        <a:ext cx="20574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6" name="Object 14"/>
          <p:cNvGraphicFramePr>
            <a:graphicFrameLocks noChangeAspect="1"/>
          </p:cNvGraphicFramePr>
          <p:nvPr/>
        </p:nvGraphicFramePr>
        <p:xfrm>
          <a:off x="2362200" y="4427538"/>
          <a:ext cx="2362200" cy="557212"/>
        </p:xfrm>
        <a:graphic>
          <a:graphicData uri="http://schemas.openxmlformats.org/presentationml/2006/ole">
            <mc:AlternateContent xmlns:mc="http://schemas.openxmlformats.org/markup-compatibility/2006">
              <mc:Choice xmlns:v="urn:schemas-microsoft-com:vml" Requires="v">
                <p:oleObj spid="_x0000_s18550" name="Equation" r:id="rId16" imgW="863280" imgH="203040" progId="Equation.DSMT4">
                  <p:embed/>
                </p:oleObj>
              </mc:Choice>
              <mc:Fallback>
                <p:oleObj name="Equation" r:id="rId16" imgW="863280" imgH="203040" progId="Equation.DSMT4">
                  <p:embed/>
                  <p:pic>
                    <p:nvPicPr>
                      <p:cNvPr id="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62200" y="4427538"/>
                        <a:ext cx="2362200"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7" name="Object 15"/>
          <p:cNvGraphicFramePr>
            <a:graphicFrameLocks noChangeAspect="1"/>
          </p:cNvGraphicFramePr>
          <p:nvPr/>
        </p:nvGraphicFramePr>
        <p:xfrm>
          <a:off x="2286000" y="5181600"/>
          <a:ext cx="1066800" cy="588963"/>
        </p:xfrm>
        <a:graphic>
          <a:graphicData uri="http://schemas.openxmlformats.org/presentationml/2006/ole">
            <mc:AlternateContent xmlns:mc="http://schemas.openxmlformats.org/markup-compatibility/2006">
              <mc:Choice xmlns:v="urn:schemas-microsoft-com:vml" Requires="v">
                <p:oleObj spid="_x0000_s18551" name="Equation" r:id="rId18" imgW="368280" imgH="203040" progId="Equation.DSMT4">
                  <p:embed/>
                </p:oleObj>
              </mc:Choice>
              <mc:Fallback>
                <p:oleObj name="Equation" r:id="rId18" imgW="368280" imgH="203040" progId="Equation.DSMT4">
                  <p:embed/>
                  <p:pic>
                    <p:nvPicPr>
                      <p:cNvPr id="0" name="Object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6000" y="5181600"/>
                        <a:ext cx="1066800"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8" name="Object 16"/>
          <p:cNvGraphicFramePr>
            <a:graphicFrameLocks noChangeAspect="1"/>
          </p:cNvGraphicFramePr>
          <p:nvPr/>
        </p:nvGraphicFramePr>
        <p:xfrm>
          <a:off x="3886200" y="5105400"/>
          <a:ext cx="1143000" cy="654050"/>
        </p:xfrm>
        <a:graphic>
          <a:graphicData uri="http://schemas.openxmlformats.org/presentationml/2006/ole">
            <mc:AlternateContent xmlns:mc="http://schemas.openxmlformats.org/markup-compatibility/2006">
              <mc:Choice xmlns:v="urn:schemas-microsoft-com:vml" Requires="v">
                <p:oleObj spid="_x0000_s18552" name="Equation" r:id="rId20" imgW="355320" imgH="203040" progId="Equation.DSMT4">
                  <p:embed/>
                </p:oleObj>
              </mc:Choice>
              <mc:Fallback>
                <p:oleObj name="Equation" r:id="rId20" imgW="355320" imgH="203040" progId="Equation.DSMT4">
                  <p:embed/>
                  <p:pic>
                    <p:nvPicPr>
                      <p:cNvPr id="0" name="Object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86200" y="5105400"/>
                        <a:ext cx="1143000"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449" name="Picture 8" descr="buct校徽"/>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467600" y="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0" y="274638"/>
            <a:ext cx="5943600" cy="1143000"/>
          </a:xfrm>
        </p:spPr>
        <p:txBody>
          <a:bodyPr/>
          <a:lstStyle/>
          <a:p>
            <a:r>
              <a:rPr lang="zh-CN" altLang="en-US" b="1">
                <a:solidFill>
                  <a:srgbClr val="FF0000"/>
                </a:solidFill>
              </a:rPr>
              <a:t>三、微分方程的数值解</a:t>
            </a:r>
          </a:p>
        </p:txBody>
      </p:sp>
      <p:sp>
        <p:nvSpPr>
          <p:cNvPr id="19465" name="Rectangle 9"/>
          <p:cNvSpPr>
            <a:spLocks noChangeArrowheads="1"/>
          </p:cNvSpPr>
          <p:nvPr/>
        </p:nvSpPr>
        <p:spPr bwMode="auto">
          <a:xfrm>
            <a:off x="609600" y="1676400"/>
            <a:ext cx="76327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20000"/>
              </a:lnSpc>
              <a:spcBef>
                <a:spcPct val="40000"/>
              </a:spcBef>
              <a:buClr>
                <a:schemeClr val="hlink"/>
              </a:buClr>
              <a:buFont typeface="Wingdings" pitchFamily="2" charset="2"/>
              <a:buChar char="q"/>
            </a:pPr>
            <a:r>
              <a:rPr lang="en-US" altLang="zh-CN" sz="2600" b="1">
                <a:latin typeface="Times New Roman" pitchFamily="18" charset="0"/>
                <a:ea typeface="黑体" pitchFamily="2" charset="-122"/>
              </a:rPr>
              <a:t> </a:t>
            </a:r>
            <a:r>
              <a:rPr lang="zh-CN" altLang="en-US" sz="2600" b="1">
                <a:latin typeface="Times New Roman" pitchFamily="18" charset="0"/>
                <a:ea typeface="黑体" pitchFamily="2" charset="-122"/>
              </a:rPr>
              <a:t>自牛顿发明微积分以来，微分方程在描述事物运动规律上已发挥了重要的作用。实际应用问题通过数学建模所得到的方程，绝大多数是微分方程。</a:t>
            </a:r>
          </a:p>
        </p:txBody>
      </p:sp>
      <p:sp>
        <p:nvSpPr>
          <p:cNvPr id="19466" name="Rectangle 10"/>
          <p:cNvSpPr>
            <a:spLocks noChangeArrowheads="1"/>
          </p:cNvSpPr>
          <p:nvPr/>
        </p:nvSpPr>
        <p:spPr bwMode="auto">
          <a:xfrm>
            <a:off x="609600" y="3429000"/>
            <a:ext cx="7705725"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40000"/>
              </a:spcBef>
              <a:buClr>
                <a:schemeClr val="hlink"/>
              </a:buClr>
              <a:buFont typeface="Wingdings" pitchFamily="2" charset="2"/>
              <a:buChar char="q"/>
            </a:pPr>
            <a:r>
              <a:rPr kumimoji="1" lang="en-US" altLang="zh-CN" sz="2600" b="1">
                <a:latin typeface="Times New Roman" pitchFamily="18" charset="0"/>
                <a:ea typeface="黑体" pitchFamily="2" charset="-122"/>
              </a:rPr>
              <a:t> </a:t>
            </a:r>
            <a:r>
              <a:rPr kumimoji="1" lang="zh-CN" altLang="en-US" sz="2600" b="1">
                <a:latin typeface="Times New Roman" pitchFamily="18" charset="0"/>
                <a:ea typeface="黑体" pitchFamily="2" charset="-122"/>
              </a:rPr>
              <a:t>由于实际应用的需要，人们必须求解微分方程。然而能够求得解析解的微分方程十分有限，绝大多数微分方程需要利用数值方法来近似求解。</a:t>
            </a:r>
          </a:p>
        </p:txBody>
      </p:sp>
      <p:sp>
        <p:nvSpPr>
          <p:cNvPr id="19467" name="Rectangle 11"/>
          <p:cNvSpPr>
            <a:spLocks noChangeArrowheads="1"/>
          </p:cNvSpPr>
          <p:nvPr/>
        </p:nvSpPr>
        <p:spPr bwMode="auto">
          <a:xfrm>
            <a:off x="609600" y="5181600"/>
            <a:ext cx="7705725"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40000"/>
              </a:spcBef>
              <a:buClr>
                <a:schemeClr val="hlink"/>
              </a:buClr>
              <a:buFont typeface="Wingdings" pitchFamily="2" charset="2"/>
              <a:buChar char="q"/>
            </a:pPr>
            <a:r>
              <a:rPr kumimoji="1" lang="zh-CN" altLang="en-US" sz="2600" b="1">
                <a:latin typeface="Times New Roman" pitchFamily="18" charset="0"/>
                <a:ea typeface="黑体" pitchFamily="2" charset="-122"/>
              </a:rPr>
              <a:t>研究如何用 </a:t>
            </a:r>
            <a:r>
              <a:rPr kumimoji="1" lang="en-US" altLang="zh-CN" sz="2600" b="1">
                <a:latin typeface="Times New Roman" pitchFamily="18" charset="0"/>
                <a:ea typeface="黑体" pitchFamily="2" charset="-122"/>
              </a:rPr>
              <a:t>Matlab </a:t>
            </a:r>
            <a:r>
              <a:rPr kumimoji="1" lang="zh-CN" altLang="en-US" sz="2600" b="1">
                <a:latin typeface="Times New Roman" pitchFamily="18" charset="0"/>
                <a:ea typeface="黑体" pitchFamily="2" charset="-122"/>
              </a:rPr>
              <a:t>来计算微分方程（组）的数值解。</a:t>
            </a:r>
          </a:p>
        </p:txBody>
      </p:sp>
      <p:pic>
        <p:nvPicPr>
          <p:cNvPr id="19468"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7600" y="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Line 13"/>
          <p:cNvSpPr>
            <a:spLocks noChangeShapeType="1"/>
          </p:cNvSpPr>
          <p:nvPr/>
        </p:nvSpPr>
        <p:spPr bwMode="auto">
          <a:xfrm>
            <a:off x="228600" y="1447800"/>
            <a:ext cx="72390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465"/>
                                        </p:tgtEl>
                                        <p:attrNameLst>
                                          <p:attrName>style.visibility</p:attrName>
                                        </p:attrNameLst>
                                      </p:cBhvr>
                                      <p:to>
                                        <p:strVal val="visible"/>
                                      </p:to>
                                    </p:set>
                                    <p:animEffect transition="in" filter="box(in)">
                                      <p:cBhvr>
                                        <p:cTn id="7" dur="500"/>
                                        <p:tgtEl>
                                          <p:spTgt spid="194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9466"/>
                                        </p:tgtEl>
                                        <p:attrNameLst>
                                          <p:attrName>style.visibility</p:attrName>
                                        </p:attrNameLst>
                                      </p:cBhvr>
                                      <p:to>
                                        <p:strVal val="visible"/>
                                      </p:to>
                                    </p:set>
                                    <p:animEffect transition="in" filter="slide(fromBottom)">
                                      <p:cBhvr>
                                        <p:cTn id="12" dur="500"/>
                                        <p:tgtEl>
                                          <p:spTgt spid="194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467"/>
                                        </p:tgtEl>
                                        <p:attrNameLst>
                                          <p:attrName>style.visibility</p:attrName>
                                        </p:attrNameLst>
                                      </p:cBhvr>
                                      <p:to>
                                        <p:strVal val="visible"/>
                                      </p:to>
                                    </p:set>
                                    <p:animEffect transition="in" filter="slide(fromBottom)">
                                      <p:cBhvr>
                                        <p:cTn id="17" dur="500"/>
                                        <p:tgtEl>
                                          <p:spTgt spid="19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5" grpId="0"/>
      <p:bldP spid="19466" grpId="0"/>
      <p:bldP spid="194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idx="4294967295"/>
          </p:nvPr>
        </p:nvSpPr>
        <p:spPr>
          <a:xfrm>
            <a:off x="0" y="655638"/>
            <a:ext cx="8229600" cy="762000"/>
          </a:xfrm>
          <a:noFill/>
          <a:ln/>
        </p:spPr>
        <p:txBody>
          <a:bodyPr anchor="b">
            <a:spAutoFit/>
          </a:bodyPr>
          <a:lstStyle/>
          <a:p>
            <a:pPr>
              <a:buClr>
                <a:schemeClr val="hlink"/>
              </a:buClr>
              <a:buFont typeface="Wingdings" pitchFamily="2" charset="2"/>
              <a:buNone/>
            </a:pPr>
            <a:r>
              <a:rPr lang="en-US" altLang="zh-CN" b="1">
                <a:solidFill>
                  <a:srgbClr val="FF0000"/>
                </a:solidFill>
                <a:latin typeface="Times New Roman" pitchFamily="18" charset="0"/>
              </a:rPr>
              <a:t>Euler </a:t>
            </a:r>
            <a:r>
              <a:rPr lang="zh-CN" altLang="en-US" b="1">
                <a:solidFill>
                  <a:srgbClr val="FF0000"/>
                </a:solidFill>
                <a:latin typeface="Times New Roman" pitchFamily="18" charset="0"/>
              </a:rPr>
              <a:t>折线法</a:t>
            </a:r>
          </a:p>
        </p:txBody>
      </p:sp>
      <p:grpSp>
        <p:nvGrpSpPr>
          <p:cNvPr id="20485" name="Group 5"/>
          <p:cNvGrpSpPr>
            <a:grpSpLocks/>
          </p:cNvGrpSpPr>
          <p:nvPr/>
        </p:nvGrpSpPr>
        <p:grpSpPr bwMode="auto">
          <a:xfrm>
            <a:off x="990600" y="3962400"/>
            <a:ext cx="6096000" cy="2286000"/>
            <a:chOff x="385" y="3339"/>
            <a:chExt cx="2953" cy="815"/>
          </a:xfrm>
        </p:grpSpPr>
        <p:sp>
          <p:nvSpPr>
            <p:cNvPr id="20486" name="Text Box 6"/>
            <p:cNvSpPr txBox="1">
              <a:spLocks noChangeArrowheads="1"/>
            </p:cNvSpPr>
            <p:nvPr/>
          </p:nvSpPr>
          <p:spPr bwMode="auto">
            <a:xfrm>
              <a:off x="385" y="3521"/>
              <a:ext cx="1008"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None/>
              </a:pPr>
              <a:r>
                <a:rPr kumimoji="1" lang="en-US" altLang="zh-CN" sz="3200" b="1">
                  <a:latin typeface="Times New Roman" pitchFamily="18" charset="0"/>
                  <a:ea typeface="黑体" pitchFamily="2" charset="-122"/>
                </a:rPr>
                <a:t>Euler</a:t>
              </a:r>
              <a:r>
                <a:rPr kumimoji="1" lang="zh-CN" altLang="en-US" sz="3200" b="1">
                  <a:latin typeface="Times New Roman" pitchFamily="18" charset="0"/>
                  <a:ea typeface="黑体" pitchFamily="2" charset="-122"/>
                </a:rPr>
                <a:t>法：</a:t>
              </a:r>
            </a:p>
          </p:txBody>
        </p:sp>
        <p:graphicFrame>
          <p:nvGraphicFramePr>
            <p:cNvPr id="20487" name="Object 7"/>
            <p:cNvGraphicFramePr>
              <a:graphicFrameLocks noChangeAspect="1"/>
            </p:cNvGraphicFramePr>
            <p:nvPr/>
          </p:nvGraphicFramePr>
          <p:xfrm>
            <a:off x="1338" y="3339"/>
            <a:ext cx="2000" cy="815"/>
          </p:xfrm>
          <a:graphic>
            <a:graphicData uri="http://schemas.openxmlformats.org/presentationml/2006/ole">
              <mc:AlternateContent xmlns:mc="http://schemas.openxmlformats.org/markup-compatibility/2006">
                <mc:Choice xmlns:v="urn:schemas-microsoft-com:vml" Requires="v">
                  <p:oleObj spid="_x0000_s20510" name="Equation" r:id="rId3" imgW="1549080" imgH="711000" progId="Equation.DSMT4">
                    <p:embed/>
                  </p:oleObj>
                </mc:Choice>
                <mc:Fallback>
                  <p:oleObj name="Equation" r:id="rId3" imgW="1549080" imgH="7110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 y="3339"/>
                          <a:ext cx="2000" cy="8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0488" name="Picture 8" descr="buct校徽"/>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489" name="Object 9"/>
          <p:cNvGraphicFramePr>
            <a:graphicFrameLocks noGrp="1" noChangeAspect="1"/>
          </p:cNvGraphicFramePr>
          <p:nvPr>
            <p:ph idx="4294967295"/>
          </p:nvPr>
        </p:nvGraphicFramePr>
        <p:xfrm>
          <a:off x="2895600" y="1752600"/>
          <a:ext cx="2667000" cy="1981200"/>
        </p:xfrm>
        <a:graphic>
          <a:graphicData uri="http://schemas.openxmlformats.org/presentationml/2006/ole">
            <mc:AlternateContent xmlns:mc="http://schemas.openxmlformats.org/markup-compatibility/2006">
              <mc:Choice xmlns:v="urn:schemas-microsoft-com:vml" Requires="v">
                <p:oleObj spid="_x0000_s20511" name="Equation" r:id="rId6" imgW="888840" imgH="660240" progId="Equation.DSMT4">
                  <p:embed/>
                </p:oleObj>
              </mc:Choice>
              <mc:Fallback>
                <p:oleObj name="Equation" r:id="rId6" imgW="888840" imgH="66024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1752600"/>
                        <a:ext cx="26670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0485"/>
                                        </p:tgtEl>
                                        <p:attrNameLst>
                                          <p:attrName>style.visibility</p:attrName>
                                        </p:attrNameLst>
                                      </p:cBhvr>
                                      <p:to>
                                        <p:strVal val="visible"/>
                                      </p:to>
                                    </p:set>
                                    <p:anim calcmode="lin" valueType="num">
                                      <p:cBhvr>
                                        <p:cTn id="7" dur="500" fill="hold"/>
                                        <p:tgtEl>
                                          <p:spTgt spid="20485"/>
                                        </p:tgtEl>
                                        <p:attrNameLst>
                                          <p:attrName>ppt_w</p:attrName>
                                        </p:attrNameLst>
                                      </p:cBhvr>
                                      <p:tavLst>
                                        <p:tav tm="0">
                                          <p:val>
                                            <p:fltVal val="0"/>
                                          </p:val>
                                        </p:tav>
                                        <p:tav tm="100000">
                                          <p:val>
                                            <p:strVal val="#ppt_w"/>
                                          </p:val>
                                        </p:tav>
                                      </p:tavLst>
                                    </p:anim>
                                    <p:anim calcmode="lin" valueType="num">
                                      <p:cBhvr>
                                        <p:cTn id="8" dur="500" fill="hold"/>
                                        <p:tgtEl>
                                          <p:spTgt spid="2048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4294967295"/>
          </p:nvPr>
        </p:nvSpPr>
        <p:spPr>
          <a:xfrm>
            <a:off x="1828800" y="1219200"/>
            <a:ext cx="4876800" cy="4525963"/>
          </a:xfrm>
        </p:spPr>
        <p:txBody>
          <a:bodyPr/>
          <a:lstStyle/>
          <a:p>
            <a:pPr>
              <a:lnSpc>
                <a:spcPct val="150000"/>
              </a:lnSpc>
            </a:pPr>
            <a:r>
              <a:rPr lang="en-US" altLang="zh-CN" sz="4000" b="1">
                <a:solidFill>
                  <a:srgbClr val="FF0000"/>
                </a:solidFill>
                <a:latin typeface="Times New Roman" pitchFamily="18" charset="0"/>
              </a:rPr>
              <a:t>1</a:t>
            </a:r>
            <a:r>
              <a:rPr lang="zh-CN" altLang="en-US" sz="4000" b="1">
                <a:solidFill>
                  <a:srgbClr val="FF0000"/>
                </a:solidFill>
                <a:latin typeface="Times New Roman" pitchFamily="18" charset="0"/>
              </a:rPr>
              <a:t>、建模的思想</a:t>
            </a:r>
          </a:p>
          <a:p>
            <a:pPr>
              <a:lnSpc>
                <a:spcPct val="150000"/>
              </a:lnSpc>
            </a:pPr>
            <a:r>
              <a:rPr lang="en-US" altLang="zh-CN" sz="4000" b="1">
                <a:solidFill>
                  <a:srgbClr val="FF0000"/>
                </a:solidFill>
                <a:latin typeface="Times New Roman" pitchFamily="18" charset="0"/>
              </a:rPr>
              <a:t>2</a:t>
            </a:r>
            <a:r>
              <a:rPr lang="zh-CN" altLang="en-US" sz="4000" b="1">
                <a:solidFill>
                  <a:srgbClr val="FF0000"/>
                </a:solidFill>
                <a:latin typeface="Times New Roman" pitchFamily="18" charset="0"/>
              </a:rPr>
              <a:t>、基本理论</a:t>
            </a:r>
          </a:p>
          <a:p>
            <a:pPr>
              <a:lnSpc>
                <a:spcPct val="150000"/>
              </a:lnSpc>
            </a:pPr>
            <a:r>
              <a:rPr lang="en-US" altLang="zh-CN" sz="4000" b="1">
                <a:solidFill>
                  <a:srgbClr val="FF0000"/>
                </a:solidFill>
                <a:latin typeface="Times New Roman" pitchFamily="18" charset="0"/>
              </a:rPr>
              <a:t>3</a:t>
            </a:r>
            <a:r>
              <a:rPr lang="zh-CN" altLang="en-US" sz="4000" b="1">
                <a:solidFill>
                  <a:srgbClr val="FF0000"/>
                </a:solidFill>
                <a:latin typeface="Times New Roman" pitchFamily="18" charset="0"/>
              </a:rPr>
              <a:t>、数值解法</a:t>
            </a:r>
          </a:p>
          <a:p>
            <a:pPr>
              <a:lnSpc>
                <a:spcPct val="150000"/>
              </a:lnSpc>
            </a:pPr>
            <a:r>
              <a:rPr lang="en-US" altLang="zh-CN" sz="4000" b="1">
                <a:solidFill>
                  <a:srgbClr val="FF0000"/>
                </a:solidFill>
                <a:latin typeface="Times New Roman" pitchFamily="18" charset="0"/>
              </a:rPr>
              <a:t>4</a:t>
            </a:r>
            <a:r>
              <a:rPr lang="zh-CN" altLang="en-US" sz="4000" b="1">
                <a:solidFill>
                  <a:srgbClr val="FF0000"/>
                </a:solidFill>
                <a:latin typeface="Times New Roman" pitchFamily="18" charset="0"/>
              </a:rPr>
              <a:t>、常用的模型举例 </a:t>
            </a:r>
          </a:p>
        </p:txBody>
      </p:sp>
      <p:pic>
        <p:nvPicPr>
          <p:cNvPr id="5124" name="Picture 8" descr="buct校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838200" y="152400"/>
            <a:ext cx="6019800" cy="1630363"/>
          </a:xfrm>
        </p:spPr>
        <p:txBody>
          <a:bodyPr/>
          <a:lstStyle/>
          <a:p>
            <a:r>
              <a:rPr lang="zh-CN" altLang="en-US" b="1">
                <a:solidFill>
                  <a:srgbClr val="FF0000"/>
                </a:solidFill>
              </a:rPr>
              <a:t>微分方程数值解</a:t>
            </a:r>
            <a:br>
              <a:rPr lang="zh-CN" altLang="en-US" b="1">
                <a:solidFill>
                  <a:srgbClr val="FF0000"/>
                </a:solidFill>
              </a:rPr>
            </a:br>
            <a:r>
              <a:rPr lang="zh-CN" altLang="en-US" b="1">
                <a:solidFill>
                  <a:srgbClr val="FF0000"/>
                </a:solidFill>
              </a:rPr>
              <a:t>的基本思路</a:t>
            </a:r>
          </a:p>
        </p:txBody>
      </p:sp>
      <p:graphicFrame>
        <p:nvGraphicFramePr>
          <p:cNvPr id="21508" name="Object 4"/>
          <p:cNvGraphicFramePr>
            <a:graphicFrameLocks noGrp="1" noChangeAspect="1"/>
          </p:cNvGraphicFramePr>
          <p:nvPr>
            <p:ph sz="half" idx="4294967295"/>
          </p:nvPr>
        </p:nvGraphicFramePr>
        <p:xfrm>
          <a:off x="3048000" y="4419600"/>
          <a:ext cx="2162175" cy="733425"/>
        </p:xfrm>
        <a:graphic>
          <a:graphicData uri="http://schemas.openxmlformats.org/presentationml/2006/ole">
            <mc:AlternateContent xmlns:mc="http://schemas.openxmlformats.org/markup-compatibility/2006">
              <mc:Choice xmlns:v="urn:schemas-microsoft-com:vml" Requires="v">
                <p:oleObj spid="_x0000_s21547" name="Equation" r:id="rId3" imgW="672840" imgH="228600" progId="Equation.DSMT4">
                  <p:embed/>
                </p:oleObj>
              </mc:Choice>
              <mc:Fallback>
                <p:oleObj name="Equation" r:id="rId3" imgW="67284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419600"/>
                        <a:ext cx="2162175"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0" name="Object 6"/>
          <p:cNvGraphicFramePr>
            <a:graphicFrameLocks noGrp="1" noChangeAspect="1"/>
          </p:cNvGraphicFramePr>
          <p:nvPr>
            <p:ph sz="quarter" idx="4294967295"/>
          </p:nvPr>
        </p:nvGraphicFramePr>
        <p:xfrm>
          <a:off x="2743200" y="2362200"/>
          <a:ext cx="2667000" cy="1981200"/>
        </p:xfrm>
        <a:graphic>
          <a:graphicData uri="http://schemas.openxmlformats.org/presentationml/2006/ole">
            <mc:AlternateContent xmlns:mc="http://schemas.openxmlformats.org/markup-compatibility/2006">
              <mc:Choice xmlns:v="urn:schemas-microsoft-com:vml" Requires="v">
                <p:oleObj spid="_x0000_s21548" name="Equation" r:id="rId5" imgW="888840" imgH="660240" progId="Equation.DSMT4">
                  <p:embed/>
                </p:oleObj>
              </mc:Choice>
              <mc:Fallback>
                <p:oleObj name="Equation" r:id="rId5" imgW="888840" imgH="66024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2362200"/>
                        <a:ext cx="26670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2" name="Text Box 8"/>
          <p:cNvSpPr txBox="1">
            <a:spLocks noChangeArrowheads="1"/>
          </p:cNvSpPr>
          <p:nvPr/>
        </p:nvSpPr>
        <p:spPr bwMode="auto">
          <a:xfrm>
            <a:off x="1447800" y="4495800"/>
            <a:ext cx="5018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t>在区间                    积分</a:t>
            </a:r>
          </a:p>
        </p:txBody>
      </p:sp>
      <p:graphicFrame>
        <p:nvGraphicFramePr>
          <p:cNvPr id="21515" name="Object 11"/>
          <p:cNvGraphicFramePr>
            <a:graphicFrameLocks noGrp="1" noChangeAspect="1"/>
          </p:cNvGraphicFramePr>
          <p:nvPr>
            <p:ph sz="quarter" idx="4294967295"/>
          </p:nvPr>
        </p:nvGraphicFramePr>
        <p:xfrm>
          <a:off x="1219200" y="5257800"/>
          <a:ext cx="6400800" cy="1114425"/>
        </p:xfrm>
        <a:graphic>
          <a:graphicData uri="http://schemas.openxmlformats.org/presentationml/2006/ole">
            <mc:AlternateContent xmlns:mc="http://schemas.openxmlformats.org/markup-compatibility/2006">
              <mc:Choice xmlns:v="urn:schemas-microsoft-com:vml" Requires="v">
                <p:oleObj spid="_x0000_s21549" name="Equation" r:id="rId7" imgW="2044440" imgH="355320" progId="Equation.DSMT4">
                  <p:embed/>
                </p:oleObj>
              </mc:Choice>
              <mc:Fallback>
                <p:oleObj name="Equation" r:id="rId7" imgW="2044440" imgH="35532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5257800"/>
                        <a:ext cx="6400800"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1517" name="Picture 8" descr="buct校徽"/>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0" y="2286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Line 15"/>
          <p:cNvSpPr>
            <a:spLocks noChangeShapeType="1"/>
          </p:cNvSpPr>
          <p:nvPr/>
        </p:nvSpPr>
        <p:spPr bwMode="auto">
          <a:xfrm>
            <a:off x="0" y="1981200"/>
            <a:ext cx="7086600" cy="0"/>
          </a:xfrm>
          <a:prstGeom prst="line">
            <a:avLst/>
          </a:prstGeom>
          <a:noFill/>
          <a:ln w="34925">
            <a:solidFill>
              <a:srgbClr val="8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2" name="Object 4"/>
          <p:cNvGraphicFramePr>
            <a:graphicFrameLocks noChangeAspect="1"/>
          </p:cNvGraphicFramePr>
          <p:nvPr/>
        </p:nvGraphicFramePr>
        <p:xfrm>
          <a:off x="1042988" y="2060575"/>
          <a:ext cx="6265862" cy="1238250"/>
        </p:xfrm>
        <a:graphic>
          <a:graphicData uri="http://schemas.openxmlformats.org/presentationml/2006/ole">
            <mc:AlternateContent xmlns:mc="http://schemas.openxmlformats.org/markup-compatibility/2006">
              <mc:Choice xmlns:v="urn:schemas-microsoft-com:vml" Requires="v">
                <p:oleObj spid="_x0000_s22558" name="Equation" r:id="rId3" imgW="2311200" imgH="482400" progId="Equation.DSMT4">
                  <p:embed/>
                </p:oleObj>
              </mc:Choice>
              <mc:Fallback>
                <p:oleObj name="Equation" r:id="rId3" imgW="2311200" imgH="482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060575"/>
                        <a:ext cx="6265862" cy="123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533" name="Group 5"/>
          <p:cNvGrpSpPr>
            <a:grpSpLocks/>
          </p:cNvGrpSpPr>
          <p:nvPr/>
        </p:nvGrpSpPr>
        <p:grpSpPr bwMode="auto">
          <a:xfrm>
            <a:off x="468313" y="3357563"/>
            <a:ext cx="5830887" cy="3021012"/>
            <a:chOff x="295" y="2115"/>
            <a:chExt cx="3673" cy="1903"/>
          </a:xfrm>
        </p:grpSpPr>
        <p:graphicFrame>
          <p:nvGraphicFramePr>
            <p:cNvPr id="22534" name="Object 6"/>
            <p:cNvGraphicFramePr>
              <a:graphicFrameLocks noChangeAspect="1"/>
            </p:cNvGraphicFramePr>
            <p:nvPr/>
          </p:nvGraphicFramePr>
          <p:xfrm>
            <a:off x="748" y="2432"/>
            <a:ext cx="3220" cy="1586"/>
          </p:xfrm>
          <a:graphic>
            <a:graphicData uri="http://schemas.openxmlformats.org/presentationml/2006/ole">
              <mc:AlternateContent xmlns:mc="http://schemas.openxmlformats.org/markup-compatibility/2006">
                <mc:Choice xmlns:v="urn:schemas-microsoft-com:vml" Requires="v">
                  <p:oleObj spid="_x0000_s22559" name="Equation" r:id="rId5" imgW="1930320" imgH="965160" progId="Equation.DSMT4">
                    <p:embed/>
                  </p:oleObj>
                </mc:Choice>
                <mc:Fallback>
                  <p:oleObj name="Equation" r:id="rId5" imgW="1930320" imgH="96516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 y="2432"/>
                          <a:ext cx="3220" cy="15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5" name="Rectangle 7"/>
            <p:cNvSpPr>
              <a:spLocks noChangeArrowheads="1"/>
            </p:cNvSpPr>
            <p:nvPr/>
          </p:nvSpPr>
          <p:spPr bwMode="auto">
            <a:xfrm>
              <a:off x="295" y="2115"/>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Times New Roman" pitchFamily="18" charset="0"/>
                  <a:ea typeface="黑体" pitchFamily="2" charset="-122"/>
                </a:rPr>
                <a:t>其中</a:t>
              </a:r>
            </a:p>
          </p:txBody>
        </p:sp>
      </p:grpSp>
      <p:sp>
        <p:nvSpPr>
          <p:cNvPr id="22536" name="Rectangle 8"/>
          <p:cNvSpPr>
            <a:spLocks noChangeArrowheads="1"/>
          </p:cNvSpPr>
          <p:nvPr/>
        </p:nvSpPr>
        <p:spPr bwMode="auto">
          <a:xfrm>
            <a:off x="609600" y="1143000"/>
            <a:ext cx="289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1">
                <a:solidFill>
                  <a:srgbClr val="0000FF"/>
                </a:solidFill>
                <a:latin typeface="Times New Roman" pitchFamily="18" charset="0"/>
              </a:rPr>
              <a:t>四阶</a:t>
            </a:r>
            <a:r>
              <a:rPr kumimoji="1" lang="en-US" altLang="zh-CN" sz="3200" b="1">
                <a:solidFill>
                  <a:srgbClr val="0000FF"/>
                </a:solidFill>
                <a:latin typeface="Times New Roman" pitchFamily="18" charset="0"/>
              </a:rPr>
              <a:t>R-K</a:t>
            </a:r>
            <a:r>
              <a:rPr kumimoji="1" lang="zh-CN" altLang="en-US" sz="3200" b="1">
                <a:solidFill>
                  <a:srgbClr val="0000FF"/>
                </a:solidFill>
                <a:latin typeface="Times New Roman" pitchFamily="18" charset="0"/>
              </a:rPr>
              <a:t>方法</a:t>
            </a:r>
          </a:p>
        </p:txBody>
      </p:sp>
      <p:sp>
        <p:nvSpPr>
          <p:cNvPr id="22537" name="Rectangle 9"/>
          <p:cNvSpPr>
            <a:spLocks noGrp="1" noChangeArrowheads="1"/>
          </p:cNvSpPr>
          <p:nvPr>
            <p:ph type="title" idx="4294967295"/>
          </p:nvPr>
        </p:nvSpPr>
        <p:spPr>
          <a:xfrm>
            <a:off x="0" y="290513"/>
            <a:ext cx="6858000" cy="762000"/>
          </a:xfrm>
          <a:noFill/>
          <a:ln/>
        </p:spPr>
        <p:txBody>
          <a:bodyPr anchor="b">
            <a:spAutoFit/>
          </a:bodyPr>
          <a:lstStyle/>
          <a:p>
            <a:pPr>
              <a:buClr>
                <a:schemeClr val="hlink"/>
              </a:buClr>
              <a:buFont typeface="Wingdings" pitchFamily="2" charset="2"/>
              <a:buNone/>
            </a:pPr>
            <a:r>
              <a:rPr lang="en-US" altLang="zh-CN" b="1">
                <a:solidFill>
                  <a:srgbClr val="FF0000"/>
                </a:solidFill>
                <a:latin typeface="Times New Roman" pitchFamily="18" charset="0"/>
              </a:rPr>
              <a:t>Runge-Kutta </a:t>
            </a:r>
            <a:r>
              <a:rPr lang="zh-CN" altLang="en-US" b="1">
                <a:solidFill>
                  <a:srgbClr val="FF0000"/>
                </a:solidFill>
                <a:latin typeface="Times New Roman" pitchFamily="18" charset="0"/>
              </a:rPr>
              <a:t>方法</a:t>
            </a:r>
          </a:p>
        </p:txBody>
      </p:sp>
      <p:pic>
        <p:nvPicPr>
          <p:cNvPr id="22538" name="Picture 8" descr="buct校徽"/>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slide(fromBottom)">
                                      <p:cBhvr>
                                        <p:cTn id="7" dur="5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0" y="274638"/>
            <a:ext cx="3581400" cy="1143000"/>
          </a:xfrm>
        </p:spPr>
        <p:txBody>
          <a:bodyPr/>
          <a:lstStyle/>
          <a:p>
            <a:r>
              <a:rPr lang="zh-CN" altLang="en-US" sz="3600" b="1">
                <a:solidFill>
                  <a:srgbClr val="FF0000"/>
                </a:solidFill>
              </a:rPr>
              <a:t>二阶</a:t>
            </a:r>
            <a:r>
              <a:rPr lang="zh-CN" altLang="en-US" sz="3600" b="1">
                <a:solidFill>
                  <a:srgbClr val="FF0000"/>
                </a:solidFill>
                <a:latin typeface="Times New Roman" pitchFamily="18" charset="0"/>
              </a:rPr>
              <a:t> </a:t>
            </a:r>
            <a:r>
              <a:rPr lang="en-US" altLang="zh-CN" sz="3600" b="1">
                <a:solidFill>
                  <a:srgbClr val="FF0000"/>
                </a:solidFill>
                <a:latin typeface="Times New Roman" pitchFamily="18" charset="0"/>
              </a:rPr>
              <a:t>R</a:t>
            </a:r>
            <a:r>
              <a:rPr lang="zh-CN" altLang="en-US" sz="3600" b="1">
                <a:solidFill>
                  <a:srgbClr val="FF0000"/>
                </a:solidFill>
                <a:latin typeface="Times New Roman" pitchFamily="18" charset="0"/>
              </a:rPr>
              <a:t>－</a:t>
            </a:r>
            <a:r>
              <a:rPr lang="en-US" altLang="zh-CN" sz="3600" b="1">
                <a:solidFill>
                  <a:srgbClr val="FF0000"/>
                </a:solidFill>
                <a:latin typeface="Times New Roman" pitchFamily="18" charset="0"/>
              </a:rPr>
              <a:t>K </a:t>
            </a:r>
            <a:r>
              <a:rPr lang="zh-CN" altLang="en-US" sz="3600" b="1">
                <a:solidFill>
                  <a:srgbClr val="FF0000"/>
                </a:solidFill>
                <a:latin typeface="Times New Roman" pitchFamily="18" charset="0"/>
              </a:rPr>
              <a:t>方法</a:t>
            </a:r>
          </a:p>
        </p:txBody>
      </p:sp>
      <p:graphicFrame>
        <p:nvGraphicFramePr>
          <p:cNvPr id="23556" name="Object 4"/>
          <p:cNvGraphicFramePr>
            <a:graphicFrameLocks noGrp="1" noChangeAspect="1"/>
          </p:cNvGraphicFramePr>
          <p:nvPr>
            <p:ph sz="half" idx="4294967295"/>
          </p:nvPr>
        </p:nvGraphicFramePr>
        <p:xfrm>
          <a:off x="0" y="1143000"/>
          <a:ext cx="5486400" cy="2008188"/>
        </p:xfrm>
        <a:graphic>
          <a:graphicData uri="http://schemas.openxmlformats.org/presentationml/2006/ole">
            <mc:AlternateContent xmlns:mc="http://schemas.openxmlformats.org/markup-compatibility/2006">
              <mc:Choice xmlns:v="urn:schemas-microsoft-com:vml" Requires="v">
                <p:oleObj spid="_x0000_s23581" name="Equation" r:id="rId3" imgW="1942920" imgH="711000" progId="Equation.DSMT4">
                  <p:embed/>
                </p:oleObj>
              </mc:Choice>
              <mc:Fallback>
                <p:oleObj name="Equation" r:id="rId3" imgW="1942920" imgH="711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5486400" cy="200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8" name="Rectangle 6"/>
          <p:cNvSpPr>
            <a:spLocks noChangeArrowheads="1"/>
          </p:cNvSpPr>
          <p:nvPr/>
        </p:nvSpPr>
        <p:spPr bwMode="auto">
          <a:xfrm>
            <a:off x="304800" y="3533775"/>
            <a:ext cx="32781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b="1">
                <a:solidFill>
                  <a:srgbClr val="FF0000"/>
                </a:solidFill>
                <a:latin typeface="Times New Roman" pitchFamily="18" charset="0"/>
              </a:rPr>
              <a:t>三阶</a:t>
            </a:r>
            <a:r>
              <a:rPr lang="en-US" altLang="zh-CN" sz="3600" b="1">
                <a:solidFill>
                  <a:srgbClr val="FF0000"/>
                </a:solidFill>
                <a:latin typeface="Times New Roman" pitchFamily="18" charset="0"/>
              </a:rPr>
              <a:t>R</a:t>
            </a:r>
            <a:r>
              <a:rPr lang="zh-CN" altLang="en-US" sz="3600" b="1">
                <a:solidFill>
                  <a:srgbClr val="FF0000"/>
                </a:solidFill>
                <a:latin typeface="Times New Roman" pitchFamily="18" charset="0"/>
              </a:rPr>
              <a:t>－</a:t>
            </a:r>
            <a:r>
              <a:rPr lang="en-US" altLang="zh-CN" sz="3600" b="1">
                <a:solidFill>
                  <a:srgbClr val="FF0000"/>
                </a:solidFill>
                <a:latin typeface="Times New Roman" pitchFamily="18" charset="0"/>
              </a:rPr>
              <a:t>K </a:t>
            </a:r>
            <a:r>
              <a:rPr lang="zh-CN" altLang="en-US" sz="3600" b="1">
                <a:solidFill>
                  <a:srgbClr val="FF0000"/>
                </a:solidFill>
                <a:latin typeface="Times New Roman" pitchFamily="18" charset="0"/>
              </a:rPr>
              <a:t>方法</a:t>
            </a:r>
          </a:p>
        </p:txBody>
      </p:sp>
      <p:graphicFrame>
        <p:nvGraphicFramePr>
          <p:cNvPr id="23559" name="Object 7"/>
          <p:cNvGraphicFramePr>
            <a:graphicFrameLocks noGrp="1" noChangeAspect="1"/>
          </p:cNvGraphicFramePr>
          <p:nvPr>
            <p:ph sz="half" idx="4294967295"/>
          </p:nvPr>
        </p:nvGraphicFramePr>
        <p:xfrm>
          <a:off x="3733800" y="3105150"/>
          <a:ext cx="5410200" cy="3514725"/>
        </p:xfrm>
        <a:graphic>
          <a:graphicData uri="http://schemas.openxmlformats.org/presentationml/2006/ole">
            <mc:AlternateContent xmlns:mc="http://schemas.openxmlformats.org/markup-compatibility/2006">
              <mc:Choice xmlns:v="urn:schemas-microsoft-com:vml" Requires="v">
                <p:oleObj spid="_x0000_s23582" name="Equation" r:id="rId5" imgW="1993680" imgH="1295280" progId="Equation.DSMT4">
                  <p:embed/>
                </p:oleObj>
              </mc:Choice>
              <mc:Fallback>
                <p:oleObj name="Equation" r:id="rId5" imgW="1993680" imgH="129528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105150"/>
                        <a:ext cx="5410200" cy="351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561" name="Picture 8" descr="buct校徽"/>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idx="4294967295"/>
          </p:nvPr>
        </p:nvSpPr>
        <p:spPr>
          <a:xfrm>
            <a:off x="0" y="274638"/>
            <a:ext cx="8229600" cy="1143000"/>
          </a:xfrm>
          <a:noFill/>
          <a:ln/>
        </p:spPr>
        <p:txBody>
          <a:bodyPr/>
          <a:lstStyle/>
          <a:p>
            <a:pPr>
              <a:buClr>
                <a:schemeClr val="hlink"/>
              </a:buClr>
              <a:buFont typeface="Wingdings" pitchFamily="2" charset="2"/>
              <a:buNone/>
            </a:pPr>
            <a:r>
              <a:rPr lang="en-US" altLang="zh-CN" b="1">
                <a:solidFill>
                  <a:srgbClr val="FF0000"/>
                </a:solidFill>
                <a:latin typeface="Times New Roman" pitchFamily="18" charset="0"/>
              </a:rPr>
              <a:t>Matlab </a:t>
            </a:r>
            <a:r>
              <a:rPr lang="zh-CN" altLang="en-US" b="1">
                <a:solidFill>
                  <a:srgbClr val="FF0000"/>
                </a:solidFill>
                <a:latin typeface="Times New Roman" pitchFamily="18" charset="0"/>
              </a:rPr>
              <a:t>解初值问题</a:t>
            </a:r>
          </a:p>
        </p:txBody>
      </p:sp>
      <p:sp>
        <p:nvSpPr>
          <p:cNvPr id="24581" name="Text Box 5"/>
          <p:cNvSpPr txBox="1">
            <a:spLocks noChangeArrowheads="1"/>
          </p:cNvSpPr>
          <p:nvPr/>
        </p:nvSpPr>
        <p:spPr bwMode="auto">
          <a:xfrm>
            <a:off x="457200" y="1676400"/>
            <a:ext cx="77724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Char char="q"/>
            </a:pPr>
            <a:r>
              <a:rPr kumimoji="1" lang="en-US" altLang="zh-CN" sz="2800" b="1">
                <a:latin typeface="Times New Roman" pitchFamily="18" charset="0"/>
                <a:ea typeface="黑体" pitchFamily="2" charset="-122"/>
              </a:rPr>
              <a:t> </a:t>
            </a:r>
            <a:r>
              <a:rPr kumimoji="1" lang="zh-CN" altLang="en-US" sz="2800" b="1">
                <a:latin typeface="Times New Roman" pitchFamily="18" charset="0"/>
                <a:ea typeface="黑体" pitchFamily="2" charset="-122"/>
              </a:rPr>
              <a:t>用 </a:t>
            </a:r>
            <a:r>
              <a:rPr kumimoji="1" lang="en-US" altLang="zh-CN" sz="2800" b="1">
                <a:solidFill>
                  <a:srgbClr val="0000FF"/>
                </a:solidFill>
                <a:latin typeface="Times New Roman" pitchFamily="18" charset="0"/>
                <a:ea typeface="黑体" pitchFamily="2" charset="-122"/>
              </a:rPr>
              <a:t>Maltab</a:t>
            </a:r>
            <a:r>
              <a:rPr kumimoji="1" lang="zh-CN" altLang="en-US" sz="2800" b="1">
                <a:solidFill>
                  <a:srgbClr val="0000FF"/>
                </a:solidFill>
                <a:latin typeface="Times New Roman" pitchFamily="18" charset="0"/>
                <a:ea typeface="黑体" pitchFamily="2" charset="-122"/>
              </a:rPr>
              <a:t>自带函数 </a:t>
            </a:r>
            <a:r>
              <a:rPr kumimoji="1" lang="zh-CN" altLang="en-US" sz="2800" b="1">
                <a:latin typeface="Times New Roman" pitchFamily="18" charset="0"/>
                <a:ea typeface="黑体" pitchFamily="2" charset="-122"/>
              </a:rPr>
              <a:t>解初值问题</a:t>
            </a:r>
          </a:p>
        </p:txBody>
      </p:sp>
      <p:sp>
        <p:nvSpPr>
          <p:cNvPr id="24582" name="Text Box 6"/>
          <p:cNvSpPr txBox="1">
            <a:spLocks noChangeArrowheads="1"/>
          </p:cNvSpPr>
          <p:nvPr/>
        </p:nvSpPr>
        <p:spPr bwMode="auto">
          <a:xfrm>
            <a:off x="609600" y="2819400"/>
            <a:ext cx="77724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0000FF"/>
              </a:buClr>
              <a:buFont typeface="Wingdings" pitchFamily="2" charset="2"/>
              <a:buChar char="u"/>
            </a:pPr>
            <a:r>
              <a:rPr kumimoji="1" lang="en-US" altLang="zh-CN" sz="2800" b="1">
                <a:latin typeface="Times New Roman" pitchFamily="18" charset="0"/>
                <a:ea typeface="黑体" pitchFamily="2" charset="-122"/>
              </a:rPr>
              <a:t> </a:t>
            </a:r>
            <a:r>
              <a:rPr kumimoji="1" lang="zh-CN" altLang="en-US" sz="2800" b="1">
                <a:latin typeface="Times New Roman" pitchFamily="18" charset="0"/>
                <a:ea typeface="黑体" pitchFamily="2" charset="-122"/>
              </a:rPr>
              <a:t>求解析解：</a:t>
            </a:r>
            <a:r>
              <a:rPr kumimoji="1" lang="en-US" altLang="zh-CN" sz="3200" b="1">
                <a:solidFill>
                  <a:srgbClr val="006600"/>
                </a:solidFill>
                <a:latin typeface="Courier New" pitchFamily="49" charset="0"/>
                <a:ea typeface="楷体_GB2312" pitchFamily="49" charset="-122"/>
              </a:rPr>
              <a:t>dsolve</a:t>
            </a:r>
          </a:p>
        </p:txBody>
      </p:sp>
      <p:sp>
        <p:nvSpPr>
          <p:cNvPr id="24583" name="Text Box 7"/>
          <p:cNvSpPr txBox="1">
            <a:spLocks noChangeArrowheads="1"/>
          </p:cNvSpPr>
          <p:nvPr/>
        </p:nvSpPr>
        <p:spPr bwMode="auto">
          <a:xfrm>
            <a:off x="533400" y="4038600"/>
            <a:ext cx="8208963" cy="225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0000FF"/>
              </a:buClr>
              <a:buFont typeface="Wingdings" pitchFamily="2" charset="2"/>
              <a:buChar char="u"/>
            </a:pPr>
            <a:r>
              <a:rPr kumimoji="1" lang="en-US" altLang="zh-CN" sz="2800" b="1">
                <a:latin typeface="Times New Roman" pitchFamily="18" charset="0"/>
                <a:ea typeface="黑体" pitchFamily="2" charset="-122"/>
              </a:rPr>
              <a:t> </a:t>
            </a:r>
            <a:r>
              <a:rPr kumimoji="1" lang="zh-CN" altLang="en-US" sz="2800" b="1">
                <a:latin typeface="Times New Roman" pitchFamily="18" charset="0"/>
                <a:ea typeface="黑体" pitchFamily="2" charset="-122"/>
              </a:rPr>
              <a:t>求数值解： </a:t>
            </a:r>
            <a:br>
              <a:rPr kumimoji="1" lang="zh-CN" altLang="en-US" sz="2800" b="1">
                <a:latin typeface="Times New Roman" pitchFamily="18" charset="0"/>
                <a:ea typeface="黑体" pitchFamily="2" charset="-122"/>
              </a:rPr>
            </a:br>
            <a:r>
              <a:rPr kumimoji="1" lang="zh-CN" altLang="en-US" sz="2800" b="1">
                <a:latin typeface="Times New Roman" pitchFamily="18" charset="0"/>
                <a:ea typeface="黑体" pitchFamily="2" charset="-122"/>
              </a:rPr>
              <a:t>     </a:t>
            </a:r>
            <a:r>
              <a:rPr kumimoji="1" lang="en-US" altLang="zh-CN" sz="3000" b="1">
                <a:solidFill>
                  <a:srgbClr val="006600"/>
                </a:solidFill>
                <a:latin typeface="Courier New" pitchFamily="49" charset="0"/>
                <a:ea typeface="楷体_GB2312" pitchFamily="49" charset="-122"/>
              </a:rPr>
              <a:t>ode45</a:t>
            </a:r>
            <a:r>
              <a:rPr kumimoji="1" lang="zh-CN" altLang="en-US" sz="3000" b="1">
                <a:solidFill>
                  <a:srgbClr val="006600"/>
                </a:solidFill>
                <a:latin typeface="Courier New" pitchFamily="49" charset="0"/>
                <a:ea typeface="楷体_GB2312" pitchFamily="49" charset="-122"/>
              </a:rPr>
              <a:t>、</a:t>
            </a:r>
            <a:r>
              <a:rPr kumimoji="1" lang="en-US" altLang="zh-CN" sz="3000" b="1">
                <a:solidFill>
                  <a:srgbClr val="006600"/>
                </a:solidFill>
                <a:latin typeface="Courier New" pitchFamily="49" charset="0"/>
                <a:ea typeface="楷体_GB2312" pitchFamily="49" charset="-122"/>
              </a:rPr>
              <a:t>ode23</a:t>
            </a:r>
            <a:r>
              <a:rPr kumimoji="1" lang="zh-CN" altLang="en-US" sz="3000" b="1">
                <a:solidFill>
                  <a:srgbClr val="006600"/>
                </a:solidFill>
                <a:latin typeface="Courier New" pitchFamily="49" charset="0"/>
                <a:ea typeface="楷体_GB2312" pitchFamily="49" charset="-122"/>
              </a:rPr>
              <a:t>、</a:t>
            </a:r>
            <a:br>
              <a:rPr kumimoji="1" lang="zh-CN" altLang="en-US" sz="3000" b="1">
                <a:solidFill>
                  <a:srgbClr val="006600"/>
                </a:solidFill>
                <a:latin typeface="Courier New" pitchFamily="49" charset="0"/>
                <a:ea typeface="楷体_GB2312" pitchFamily="49" charset="-122"/>
              </a:rPr>
            </a:br>
            <a:r>
              <a:rPr kumimoji="1" lang="zh-CN" altLang="en-US" sz="3000" b="1">
                <a:solidFill>
                  <a:srgbClr val="006600"/>
                </a:solidFill>
                <a:latin typeface="Courier New" pitchFamily="49" charset="0"/>
                <a:ea typeface="楷体_GB2312" pitchFamily="49" charset="-122"/>
              </a:rPr>
              <a:t>  </a:t>
            </a:r>
            <a:r>
              <a:rPr kumimoji="1" lang="en-US" altLang="zh-CN" sz="3000" b="1">
                <a:solidFill>
                  <a:srgbClr val="006600"/>
                </a:solidFill>
                <a:latin typeface="Courier New" pitchFamily="49" charset="0"/>
                <a:ea typeface="楷体_GB2312" pitchFamily="49" charset="-122"/>
              </a:rPr>
              <a:t>ode113</a:t>
            </a:r>
            <a:r>
              <a:rPr kumimoji="1" lang="zh-CN" altLang="en-US" sz="3000" b="1">
                <a:solidFill>
                  <a:srgbClr val="006600"/>
                </a:solidFill>
                <a:latin typeface="Courier New" pitchFamily="49" charset="0"/>
                <a:ea typeface="楷体_GB2312" pitchFamily="49" charset="-122"/>
              </a:rPr>
              <a:t>、</a:t>
            </a:r>
            <a:r>
              <a:rPr kumimoji="1" lang="en-US" altLang="zh-CN" sz="3000" b="1">
                <a:solidFill>
                  <a:srgbClr val="006600"/>
                </a:solidFill>
                <a:latin typeface="Courier New" pitchFamily="49" charset="0"/>
                <a:ea typeface="楷体_GB2312" pitchFamily="49" charset="-122"/>
              </a:rPr>
              <a:t>ode23t</a:t>
            </a:r>
            <a:r>
              <a:rPr kumimoji="1" lang="zh-CN" altLang="en-US" sz="3000" b="1">
                <a:solidFill>
                  <a:srgbClr val="006600"/>
                </a:solidFill>
                <a:latin typeface="Courier New" pitchFamily="49" charset="0"/>
                <a:ea typeface="楷体_GB2312" pitchFamily="49" charset="-122"/>
              </a:rPr>
              <a:t>、</a:t>
            </a:r>
            <a:r>
              <a:rPr kumimoji="1" lang="en-US" altLang="zh-CN" sz="3000" b="1">
                <a:solidFill>
                  <a:srgbClr val="006600"/>
                </a:solidFill>
                <a:latin typeface="Courier New" pitchFamily="49" charset="0"/>
                <a:ea typeface="楷体_GB2312" pitchFamily="49" charset="-122"/>
              </a:rPr>
              <a:t>ode15s</a:t>
            </a:r>
            <a:r>
              <a:rPr kumimoji="1" lang="zh-CN" altLang="en-US" sz="3000" b="1">
                <a:solidFill>
                  <a:srgbClr val="006600"/>
                </a:solidFill>
                <a:latin typeface="Courier New" pitchFamily="49" charset="0"/>
                <a:ea typeface="楷体_GB2312" pitchFamily="49" charset="-122"/>
              </a:rPr>
              <a:t>、</a:t>
            </a:r>
          </a:p>
          <a:p>
            <a:pPr>
              <a:lnSpc>
                <a:spcPct val="120000"/>
              </a:lnSpc>
              <a:buClr>
                <a:srgbClr val="0000FF"/>
              </a:buClr>
              <a:buFont typeface="Wingdings" pitchFamily="2" charset="2"/>
              <a:buNone/>
            </a:pPr>
            <a:r>
              <a:rPr kumimoji="1" lang="zh-CN" altLang="en-US" sz="3000" b="1">
                <a:solidFill>
                  <a:srgbClr val="006600"/>
                </a:solidFill>
                <a:latin typeface="Courier New" pitchFamily="49" charset="0"/>
                <a:ea typeface="楷体_GB2312" pitchFamily="49" charset="-122"/>
              </a:rPr>
              <a:t>  </a:t>
            </a:r>
            <a:r>
              <a:rPr kumimoji="1" lang="en-US" altLang="zh-CN" sz="3000" b="1">
                <a:solidFill>
                  <a:srgbClr val="006600"/>
                </a:solidFill>
                <a:latin typeface="Courier New" pitchFamily="49" charset="0"/>
                <a:ea typeface="楷体_GB2312" pitchFamily="49" charset="-122"/>
              </a:rPr>
              <a:t>ode23s</a:t>
            </a:r>
            <a:r>
              <a:rPr kumimoji="1" lang="zh-CN" altLang="en-US" sz="3000" b="1">
                <a:solidFill>
                  <a:srgbClr val="006600"/>
                </a:solidFill>
                <a:latin typeface="Courier New" pitchFamily="49" charset="0"/>
                <a:ea typeface="楷体_GB2312" pitchFamily="49" charset="-122"/>
              </a:rPr>
              <a:t>、</a:t>
            </a:r>
            <a:r>
              <a:rPr kumimoji="1" lang="en-US" altLang="zh-CN" sz="3000" b="1">
                <a:solidFill>
                  <a:srgbClr val="006600"/>
                </a:solidFill>
                <a:latin typeface="Courier New" pitchFamily="49" charset="0"/>
                <a:ea typeface="楷体_GB2312" pitchFamily="49" charset="-122"/>
              </a:rPr>
              <a:t>ode23tb</a:t>
            </a:r>
          </a:p>
        </p:txBody>
      </p:sp>
      <p:pic>
        <p:nvPicPr>
          <p:cNvPr id="24584"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7600" y="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Effect transition="in" filter="wipe(up)">
                                      <p:cBhvr>
                                        <p:cTn id="7" dur="500"/>
                                        <p:tgtEl>
                                          <p:spTgt spid="245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583"/>
                                        </p:tgtEl>
                                        <p:attrNameLst>
                                          <p:attrName>style.visibility</p:attrName>
                                        </p:attrNameLst>
                                      </p:cBhvr>
                                      <p:to>
                                        <p:strVal val="visible"/>
                                      </p:to>
                                    </p:set>
                                    <p:animEffect transition="in" filter="wipe(up)">
                                      <p:cBhvr>
                                        <p:cTn id="12" dur="500"/>
                                        <p:tgtEl>
                                          <p:spTgt spid="24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P spid="2458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0" y="274638"/>
            <a:ext cx="8229600" cy="1143000"/>
          </a:xfrm>
        </p:spPr>
        <p:txBody>
          <a:bodyPr/>
          <a:lstStyle/>
          <a:p>
            <a:r>
              <a:rPr lang="en-US" altLang="zh-CN" b="1">
                <a:solidFill>
                  <a:srgbClr val="006600"/>
                </a:solidFill>
                <a:latin typeface="Times New Roman" pitchFamily="18" charset="0"/>
              </a:rPr>
              <a:t>dsolve </a:t>
            </a:r>
            <a:r>
              <a:rPr lang="zh-CN" altLang="en-US" b="1">
                <a:solidFill>
                  <a:srgbClr val="006600"/>
                </a:solidFill>
                <a:latin typeface="Times New Roman" pitchFamily="18" charset="0"/>
              </a:rPr>
              <a:t>求解析解</a:t>
            </a:r>
          </a:p>
        </p:txBody>
      </p:sp>
      <p:sp>
        <p:nvSpPr>
          <p:cNvPr id="25604" name="Text Box 4"/>
          <p:cNvSpPr txBox="1">
            <a:spLocks noChangeArrowheads="1"/>
          </p:cNvSpPr>
          <p:nvPr/>
        </p:nvSpPr>
        <p:spPr bwMode="auto">
          <a:xfrm>
            <a:off x="144463" y="1600200"/>
            <a:ext cx="77724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Char char="q"/>
            </a:pPr>
            <a:r>
              <a:rPr kumimoji="1" lang="en-US" altLang="zh-CN" sz="2800" b="1">
                <a:solidFill>
                  <a:srgbClr val="0000CC"/>
                </a:solidFill>
                <a:latin typeface="Times New Roman" pitchFamily="18" charset="0"/>
                <a:ea typeface="黑体" pitchFamily="2" charset="-122"/>
              </a:rPr>
              <a:t> </a:t>
            </a:r>
            <a:r>
              <a:rPr kumimoji="1" lang="en-US" altLang="zh-CN" sz="2800" b="1">
                <a:solidFill>
                  <a:srgbClr val="006600"/>
                </a:solidFill>
                <a:latin typeface="Courier New" pitchFamily="49" charset="0"/>
                <a:ea typeface="黑体" pitchFamily="2" charset="-122"/>
              </a:rPr>
              <a:t>dsolve </a:t>
            </a:r>
            <a:r>
              <a:rPr kumimoji="1" lang="zh-CN" altLang="en-US" sz="2800" b="1">
                <a:latin typeface="Times New Roman" pitchFamily="18" charset="0"/>
                <a:ea typeface="黑体" pitchFamily="2" charset="-122"/>
              </a:rPr>
              <a:t>的使用</a:t>
            </a:r>
          </a:p>
        </p:txBody>
      </p:sp>
      <p:sp>
        <p:nvSpPr>
          <p:cNvPr id="25605" name="Rectangle 5"/>
          <p:cNvSpPr>
            <a:spLocks noChangeArrowheads="1"/>
          </p:cNvSpPr>
          <p:nvPr/>
        </p:nvSpPr>
        <p:spPr bwMode="auto">
          <a:xfrm>
            <a:off x="215900" y="2247900"/>
            <a:ext cx="8353425" cy="503238"/>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400" b="1">
                <a:solidFill>
                  <a:srgbClr val="003300"/>
                </a:solidFill>
                <a:latin typeface="Courier New" pitchFamily="49" charset="0"/>
              </a:rPr>
              <a:t>y=dsolve('</a:t>
            </a:r>
            <a:r>
              <a:rPr kumimoji="1" lang="en-US" altLang="zh-CN" sz="2400" b="1">
                <a:solidFill>
                  <a:srgbClr val="0000FF"/>
                </a:solidFill>
                <a:latin typeface="Courier New" pitchFamily="49" charset="0"/>
              </a:rPr>
              <a:t>eq1</a:t>
            </a:r>
            <a:r>
              <a:rPr kumimoji="1" lang="en-US" altLang="zh-CN" sz="2400" b="1">
                <a:solidFill>
                  <a:srgbClr val="003300"/>
                </a:solidFill>
                <a:latin typeface="Courier New" pitchFamily="49" charset="0"/>
              </a:rPr>
              <a:t>'</a:t>
            </a:r>
            <a:r>
              <a:rPr kumimoji="1" lang="en-US" altLang="zh-CN" sz="2400" b="1">
                <a:solidFill>
                  <a:srgbClr val="003300"/>
                </a:solidFill>
                <a:latin typeface="Times New Roman" pitchFamily="18" charset="0"/>
              </a:rPr>
              <a:t>,</a:t>
            </a:r>
            <a:r>
              <a:rPr kumimoji="1" lang="en-US" altLang="zh-CN" sz="2400" b="1">
                <a:solidFill>
                  <a:srgbClr val="003300"/>
                </a:solidFill>
                <a:latin typeface="Courier New" pitchFamily="49" charset="0"/>
              </a:rPr>
              <a:t>'</a:t>
            </a:r>
            <a:r>
              <a:rPr kumimoji="1" lang="en-US" altLang="zh-CN" sz="2400" b="1">
                <a:solidFill>
                  <a:srgbClr val="0000FF"/>
                </a:solidFill>
                <a:latin typeface="Courier New" pitchFamily="49" charset="0"/>
              </a:rPr>
              <a:t>eq2</a:t>
            </a:r>
            <a:r>
              <a:rPr kumimoji="1" lang="en-US" altLang="zh-CN" sz="2400" b="1">
                <a:solidFill>
                  <a:srgbClr val="003300"/>
                </a:solidFill>
                <a:latin typeface="Courier New" pitchFamily="49" charset="0"/>
              </a:rPr>
              <a:t>'</a:t>
            </a:r>
            <a:r>
              <a:rPr kumimoji="1" lang="en-US" altLang="zh-CN" sz="2400" b="1">
                <a:solidFill>
                  <a:srgbClr val="003300"/>
                </a:solidFill>
                <a:latin typeface="Times New Roman" pitchFamily="18" charset="0"/>
              </a:rPr>
              <a:t>, ... ,</a:t>
            </a:r>
            <a:r>
              <a:rPr kumimoji="1" lang="en-US" altLang="zh-CN" sz="2400" b="1">
                <a:solidFill>
                  <a:srgbClr val="003300"/>
                </a:solidFill>
                <a:latin typeface="Courier New" pitchFamily="49" charset="0"/>
              </a:rPr>
              <a:t>'</a:t>
            </a:r>
            <a:r>
              <a:rPr kumimoji="1" lang="en-US" altLang="zh-CN" sz="2400" b="1">
                <a:solidFill>
                  <a:srgbClr val="0000FF"/>
                </a:solidFill>
                <a:latin typeface="Courier New" pitchFamily="49" charset="0"/>
              </a:rPr>
              <a:t>cond1</a:t>
            </a:r>
            <a:r>
              <a:rPr kumimoji="1" lang="en-US" altLang="zh-CN" sz="2400" b="1">
                <a:solidFill>
                  <a:srgbClr val="003300"/>
                </a:solidFill>
                <a:latin typeface="Courier New" pitchFamily="49" charset="0"/>
              </a:rPr>
              <a:t>'</a:t>
            </a:r>
            <a:r>
              <a:rPr kumimoji="1" lang="en-US" altLang="zh-CN" sz="2400" b="1">
                <a:solidFill>
                  <a:srgbClr val="003300"/>
                </a:solidFill>
                <a:latin typeface="Times New Roman" pitchFamily="18" charset="0"/>
              </a:rPr>
              <a:t>,</a:t>
            </a:r>
            <a:r>
              <a:rPr kumimoji="1" lang="en-US" altLang="zh-CN" sz="2400" b="1">
                <a:solidFill>
                  <a:srgbClr val="003300"/>
                </a:solidFill>
                <a:latin typeface="Courier New" pitchFamily="49" charset="0"/>
              </a:rPr>
              <a:t>'</a:t>
            </a:r>
            <a:r>
              <a:rPr kumimoji="1" lang="en-US" altLang="zh-CN" sz="2400" b="1">
                <a:solidFill>
                  <a:srgbClr val="0000FF"/>
                </a:solidFill>
                <a:latin typeface="Courier New" pitchFamily="49" charset="0"/>
              </a:rPr>
              <a:t>cond2</a:t>
            </a:r>
            <a:r>
              <a:rPr kumimoji="1" lang="en-US" altLang="zh-CN" sz="2400" b="1">
                <a:solidFill>
                  <a:srgbClr val="003300"/>
                </a:solidFill>
                <a:latin typeface="Courier New" pitchFamily="49" charset="0"/>
              </a:rPr>
              <a:t>'</a:t>
            </a:r>
            <a:r>
              <a:rPr kumimoji="1" lang="en-US" altLang="zh-CN" sz="2400" b="1">
                <a:solidFill>
                  <a:srgbClr val="003300"/>
                </a:solidFill>
                <a:latin typeface="Times New Roman" pitchFamily="18" charset="0"/>
              </a:rPr>
              <a:t>, ... ,</a:t>
            </a:r>
            <a:r>
              <a:rPr kumimoji="1" lang="en-US" altLang="zh-CN" sz="2400" b="1">
                <a:solidFill>
                  <a:srgbClr val="003300"/>
                </a:solidFill>
                <a:latin typeface="Courier New" pitchFamily="49" charset="0"/>
              </a:rPr>
              <a:t>'</a:t>
            </a:r>
            <a:r>
              <a:rPr kumimoji="1" lang="en-US" altLang="zh-CN" sz="2400" b="1">
                <a:solidFill>
                  <a:srgbClr val="0000FF"/>
                </a:solidFill>
                <a:latin typeface="Courier New" pitchFamily="49" charset="0"/>
              </a:rPr>
              <a:t>v</a:t>
            </a:r>
            <a:r>
              <a:rPr kumimoji="1" lang="en-US" altLang="zh-CN" sz="2400" b="1">
                <a:solidFill>
                  <a:srgbClr val="003300"/>
                </a:solidFill>
                <a:latin typeface="Courier New" pitchFamily="49" charset="0"/>
              </a:rPr>
              <a:t>')</a:t>
            </a:r>
          </a:p>
        </p:txBody>
      </p:sp>
      <p:sp>
        <p:nvSpPr>
          <p:cNvPr id="25606" name="Text Box 6"/>
          <p:cNvSpPr txBox="1">
            <a:spLocks noChangeArrowheads="1"/>
          </p:cNvSpPr>
          <p:nvPr/>
        </p:nvSpPr>
        <p:spPr bwMode="auto">
          <a:xfrm>
            <a:off x="0" y="4048125"/>
            <a:ext cx="8497888"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None/>
            </a:pPr>
            <a:r>
              <a:rPr kumimoji="1" lang="zh-CN" altLang="en-US" sz="2600" b="1">
                <a:solidFill>
                  <a:srgbClr val="0000CC"/>
                </a:solidFill>
                <a:latin typeface="Times New Roman" pitchFamily="18" charset="0"/>
                <a:ea typeface="黑体" pitchFamily="2" charset="-122"/>
              </a:rPr>
              <a:t>例 </a:t>
            </a:r>
            <a:r>
              <a:rPr kumimoji="1" lang="en-US" altLang="zh-CN" sz="2600" b="1">
                <a:solidFill>
                  <a:srgbClr val="0000CC"/>
                </a:solidFill>
                <a:latin typeface="Times New Roman" pitchFamily="18" charset="0"/>
                <a:ea typeface="黑体" pitchFamily="2" charset="-122"/>
              </a:rPr>
              <a:t>1</a:t>
            </a:r>
            <a:r>
              <a:rPr kumimoji="1" lang="zh-CN" altLang="en-US" sz="2600" b="1">
                <a:solidFill>
                  <a:srgbClr val="0000CC"/>
                </a:solidFill>
                <a:latin typeface="Times New Roman" pitchFamily="18" charset="0"/>
                <a:ea typeface="黑体" pitchFamily="2" charset="-122"/>
              </a:rPr>
              <a:t>：</a:t>
            </a:r>
            <a:r>
              <a:rPr kumimoji="1" lang="zh-CN" altLang="en-US" sz="2600" b="1">
                <a:latin typeface="Times New Roman" pitchFamily="18" charset="0"/>
                <a:ea typeface="黑体" pitchFamily="2" charset="-122"/>
              </a:rPr>
              <a:t>求微分方程                                    的通解，并验证。</a:t>
            </a:r>
          </a:p>
        </p:txBody>
      </p:sp>
      <p:graphicFrame>
        <p:nvGraphicFramePr>
          <p:cNvPr id="25607" name="Object 7"/>
          <p:cNvGraphicFramePr>
            <a:graphicFrameLocks noChangeAspect="1"/>
          </p:cNvGraphicFramePr>
          <p:nvPr/>
        </p:nvGraphicFramePr>
        <p:xfrm>
          <a:off x="2808288" y="3976688"/>
          <a:ext cx="2763837" cy="838200"/>
        </p:xfrm>
        <a:graphic>
          <a:graphicData uri="http://schemas.openxmlformats.org/presentationml/2006/ole">
            <mc:AlternateContent xmlns:mc="http://schemas.openxmlformats.org/markup-compatibility/2006">
              <mc:Choice xmlns:v="urn:schemas-microsoft-com:vml" Requires="v">
                <p:oleObj spid="_x0000_s25622" name="Equation" r:id="rId3" imgW="1091880" imgH="393480" progId="Equation.DSMT4">
                  <p:embed/>
                </p:oleObj>
              </mc:Choice>
              <mc:Fallback>
                <p:oleObj name="Equation" r:id="rId3" imgW="1091880" imgH="39348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8288" y="3976688"/>
                        <a:ext cx="2763837"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8" name="Rectangle 8"/>
          <p:cNvSpPr>
            <a:spLocks noChangeArrowheads="1"/>
          </p:cNvSpPr>
          <p:nvPr/>
        </p:nvSpPr>
        <p:spPr bwMode="auto">
          <a:xfrm>
            <a:off x="360363" y="4840288"/>
            <a:ext cx="8153400" cy="90487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en-US" altLang="zh-CN" sz="2200" b="1">
                <a:latin typeface="宋体" pitchFamily="2" charset="-122"/>
              </a:rPr>
              <a:t>&gt;&gt;</a:t>
            </a:r>
            <a:r>
              <a:rPr kumimoji="1" lang="en-US" altLang="zh-CN" sz="2200" b="1">
                <a:solidFill>
                  <a:srgbClr val="003300"/>
                </a:solidFill>
                <a:latin typeface="Times New Roman" pitchFamily="18" charset="0"/>
              </a:rPr>
              <a:t> </a:t>
            </a:r>
            <a:r>
              <a:rPr kumimoji="1" lang="en-US" altLang="zh-CN" sz="2200" b="1">
                <a:solidFill>
                  <a:srgbClr val="006600"/>
                </a:solidFill>
                <a:latin typeface="Courier New" pitchFamily="49" charset="0"/>
              </a:rPr>
              <a:t>y=dsolve(</a:t>
            </a:r>
            <a:r>
              <a:rPr kumimoji="1" lang="en-US" altLang="zh-CN" sz="2200" b="1">
                <a:solidFill>
                  <a:srgbClr val="003300"/>
                </a:solidFill>
                <a:latin typeface="Courier New" pitchFamily="49" charset="0"/>
              </a:rPr>
              <a:t>'</a:t>
            </a:r>
            <a:r>
              <a:rPr kumimoji="1" lang="en-US" altLang="zh-CN" sz="2200" b="1">
                <a:solidFill>
                  <a:srgbClr val="0000CC"/>
                </a:solidFill>
                <a:latin typeface="Courier New" pitchFamily="49" charset="0"/>
              </a:rPr>
              <a:t>Dy+2*x*y=x*exp(-x^2)</a:t>
            </a:r>
            <a:r>
              <a:rPr kumimoji="1" lang="en-US" altLang="zh-CN" sz="2200" b="1">
                <a:solidFill>
                  <a:srgbClr val="003300"/>
                </a:solidFill>
                <a:latin typeface="Courier New" pitchFamily="49" charset="0"/>
              </a:rPr>
              <a:t>','</a:t>
            </a:r>
            <a:r>
              <a:rPr kumimoji="1" lang="en-US" altLang="zh-CN" sz="2200" b="1">
                <a:solidFill>
                  <a:srgbClr val="0000CC"/>
                </a:solidFill>
                <a:latin typeface="Courier New" pitchFamily="49" charset="0"/>
              </a:rPr>
              <a:t>x</a:t>
            </a:r>
            <a:r>
              <a:rPr kumimoji="1" lang="en-US" altLang="zh-CN" sz="2200" b="1">
                <a:solidFill>
                  <a:srgbClr val="003300"/>
                </a:solidFill>
                <a:latin typeface="Courier New" pitchFamily="49" charset="0"/>
              </a:rPr>
              <a:t>')</a:t>
            </a:r>
          </a:p>
          <a:p>
            <a:pPr>
              <a:lnSpc>
                <a:spcPct val="120000"/>
              </a:lnSpc>
            </a:pPr>
            <a:endParaRPr kumimoji="1" lang="en-US" altLang="zh-CN" sz="2200" b="1">
              <a:solidFill>
                <a:srgbClr val="003300"/>
              </a:solidFill>
              <a:latin typeface="Courier New" pitchFamily="49" charset="0"/>
            </a:endParaRPr>
          </a:p>
        </p:txBody>
      </p:sp>
      <p:sp>
        <p:nvSpPr>
          <p:cNvPr id="25609" name="Rectangle 9"/>
          <p:cNvSpPr>
            <a:spLocks noChangeArrowheads="1"/>
          </p:cNvSpPr>
          <p:nvPr/>
        </p:nvSpPr>
        <p:spPr bwMode="auto">
          <a:xfrm>
            <a:off x="360363" y="5273675"/>
            <a:ext cx="64262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pPr>
            <a:r>
              <a:rPr kumimoji="1" lang="en-US" altLang="zh-CN" sz="2200" b="1">
                <a:latin typeface="宋体" pitchFamily="2" charset="-122"/>
              </a:rPr>
              <a:t>&gt;&gt;</a:t>
            </a:r>
            <a:r>
              <a:rPr kumimoji="1" lang="en-US" altLang="zh-CN" sz="2200" b="1">
                <a:solidFill>
                  <a:srgbClr val="003300"/>
                </a:solidFill>
                <a:latin typeface="Times New Roman" pitchFamily="18" charset="0"/>
              </a:rPr>
              <a:t> </a:t>
            </a:r>
            <a:r>
              <a:rPr kumimoji="1" lang="en-US" altLang="zh-CN" sz="2200" b="1">
                <a:solidFill>
                  <a:srgbClr val="006600"/>
                </a:solidFill>
                <a:latin typeface="Courier New" pitchFamily="49" charset="0"/>
              </a:rPr>
              <a:t>syms x; diff(y)</a:t>
            </a:r>
            <a:r>
              <a:rPr kumimoji="1" lang="en-US" altLang="zh-CN" sz="2200" b="1">
                <a:solidFill>
                  <a:srgbClr val="0000FF"/>
                </a:solidFill>
                <a:latin typeface="Courier New" pitchFamily="49" charset="0"/>
              </a:rPr>
              <a:t>+</a:t>
            </a:r>
            <a:r>
              <a:rPr kumimoji="1" lang="en-US" altLang="zh-CN" sz="2200" b="1">
                <a:solidFill>
                  <a:srgbClr val="0000CC"/>
                </a:solidFill>
                <a:latin typeface="Courier New" pitchFamily="49" charset="0"/>
              </a:rPr>
              <a:t>2*x*y - x*exp(-x^2)</a:t>
            </a:r>
            <a:endParaRPr kumimoji="1" lang="en-US" altLang="zh-CN" sz="2200" b="1">
              <a:solidFill>
                <a:srgbClr val="003300"/>
              </a:solidFill>
              <a:latin typeface="Courier New" pitchFamily="49" charset="0"/>
            </a:endParaRPr>
          </a:p>
        </p:txBody>
      </p:sp>
      <p:sp>
        <p:nvSpPr>
          <p:cNvPr id="25610" name="Text Box 10"/>
          <p:cNvSpPr txBox="1">
            <a:spLocks noChangeArrowheads="1"/>
          </p:cNvSpPr>
          <p:nvPr/>
        </p:nvSpPr>
        <p:spPr bwMode="auto">
          <a:xfrm>
            <a:off x="228600" y="3048000"/>
            <a:ext cx="85344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None/>
            </a:pPr>
            <a:r>
              <a:rPr kumimoji="1" lang="zh-CN" altLang="en-US" sz="2400" b="1">
                <a:latin typeface="Times New Roman" pitchFamily="18" charset="0"/>
                <a:ea typeface="黑体" pitchFamily="2" charset="-122"/>
              </a:rPr>
              <a:t>其中</a:t>
            </a:r>
            <a:r>
              <a:rPr kumimoji="1" lang="zh-CN" altLang="en-US" sz="2400" b="1">
                <a:solidFill>
                  <a:srgbClr val="0000CC"/>
                </a:solidFill>
                <a:latin typeface="Times New Roman" pitchFamily="18" charset="0"/>
                <a:ea typeface="黑体" pitchFamily="2" charset="-122"/>
              </a:rPr>
              <a:t> </a:t>
            </a:r>
            <a:r>
              <a:rPr kumimoji="1" lang="en-US" altLang="zh-CN" sz="2400" b="1">
                <a:solidFill>
                  <a:srgbClr val="003300"/>
                </a:solidFill>
                <a:latin typeface="Times New Roman" pitchFamily="18" charset="0"/>
                <a:ea typeface="黑体" pitchFamily="2" charset="-122"/>
              </a:rPr>
              <a:t>y </a:t>
            </a:r>
            <a:r>
              <a:rPr kumimoji="1" lang="zh-CN" altLang="en-US" sz="2400" b="1">
                <a:latin typeface="Times New Roman" pitchFamily="18" charset="0"/>
                <a:ea typeface="黑体" pitchFamily="2" charset="-122"/>
              </a:rPr>
              <a:t>为输出，</a:t>
            </a:r>
            <a:r>
              <a:rPr kumimoji="1" lang="zh-CN" altLang="en-US" sz="2400" b="1">
                <a:solidFill>
                  <a:srgbClr val="0000CC"/>
                </a:solidFill>
                <a:latin typeface="Times New Roman" pitchFamily="18" charset="0"/>
                <a:ea typeface="黑体" pitchFamily="2" charset="-122"/>
              </a:rPr>
              <a:t> </a:t>
            </a:r>
            <a:r>
              <a:rPr kumimoji="1" lang="en-US" altLang="zh-CN" sz="2200" b="1">
                <a:solidFill>
                  <a:srgbClr val="0000FF"/>
                </a:solidFill>
                <a:latin typeface="Courier New" pitchFamily="49" charset="0"/>
              </a:rPr>
              <a:t>eq1</a:t>
            </a:r>
            <a:r>
              <a:rPr kumimoji="1" lang="zh-CN" altLang="en-US" sz="2400" b="1">
                <a:latin typeface="Times New Roman" pitchFamily="18" charset="0"/>
                <a:ea typeface="黑体" pitchFamily="2" charset="-122"/>
              </a:rPr>
              <a:t>、</a:t>
            </a:r>
            <a:r>
              <a:rPr kumimoji="1" lang="en-US" altLang="zh-CN" sz="2200" b="1">
                <a:solidFill>
                  <a:srgbClr val="0000FF"/>
                </a:solidFill>
                <a:latin typeface="Courier New" pitchFamily="49" charset="0"/>
              </a:rPr>
              <a:t>eq2</a:t>
            </a:r>
            <a:r>
              <a:rPr kumimoji="1" lang="zh-CN" altLang="en-US" sz="2400" b="1">
                <a:latin typeface="Times New Roman" pitchFamily="18" charset="0"/>
                <a:ea typeface="黑体" pitchFamily="2" charset="-122"/>
              </a:rPr>
              <a:t>、</a:t>
            </a:r>
            <a:r>
              <a:rPr kumimoji="1" lang="en-US" altLang="zh-CN" sz="2400" b="1">
                <a:solidFill>
                  <a:schemeClr val="hlink"/>
                </a:solidFill>
                <a:latin typeface="Times New Roman" pitchFamily="18" charset="0"/>
                <a:ea typeface="黑体" pitchFamily="2" charset="-122"/>
              </a:rPr>
              <a:t>...</a:t>
            </a:r>
            <a:r>
              <a:rPr kumimoji="1" lang="zh-CN" altLang="en-US" sz="2400" b="1">
                <a:latin typeface="Times New Roman" pitchFamily="18" charset="0"/>
                <a:ea typeface="黑体" pitchFamily="2" charset="-122"/>
              </a:rPr>
              <a:t>为微分方程，</a:t>
            </a:r>
            <a:r>
              <a:rPr kumimoji="1" lang="en-US" altLang="zh-CN" sz="2200" b="1">
                <a:solidFill>
                  <a:srgbClr val="0000FF"/>
                </a:solidFill>
                <a:latin typeface="Courier New" pitchFamily="49" charset="0"/>
              </a:rPr>
              <a:t>cond1</a:t>
            </a:r>
            <a:r>
              <a:rPr kumimoji="1" lang="zh-CN" altLang="en-US" sz="2400" b="1">
                <a:latin typeface="Times New Roman" pitchFamily="18" charset="0"/>
                <a:ea typeface="黑体" pitchFamily="2" charset="-122"/>
              </a:rPr>
              <a:t>、</a:t>
            </a:r>
            <a:r>
              <a:rPr kumimoji="1" lang="en-US" altLang="zh-CN" sz="2200" b="1">
                <a:solidFill>
                  <a:srgbClr val="0000FF"/>
                </a:solidFill>
                <a:latin typeface="Courier New" pitchFamily="49" charset="0"/>
              </a:rPr>
              <a:t>cond2</a:t>
            </a:r>
            <a:r>
              <a:rPr kumimoji="1" lang="zh-CN" altLang="en-US" sz="2400" b="1">
                <a:latin typeface="Times New Roman" pitchFamily="18" charset="0"/>
                <a:ea typeface="黑体" pitchFamily="2" charset="-122"/>
              </a:rPr>
              <a:t>、</a:t>
            </a:r>
            <a:r>
              <a:rPr kumimoji="1" lang="en-US" altLang="zh-CN" sz="2200" b="1">
                <a:solidFill>
                  <a:srgbClr val="0000FF"/>
                </a:solidFill>
                <a:latin typeface="Courier New" pitchFamily="49" charset="0"/>
              </a:rPr>
              <a:t>...</a:t>
            </a:r>
            <a:r>
              <a:rPr kumimoji="1" lang="zh-CN" altLang="en-US" sz="2400" b="1">
                <a:latin typeface="Times New Roman" pitchFamily="18" charset="0"/>
                <a:ea typeface="黑体" pitchFamily="2" charset="-122"/>
              </a:rPr>
              <a:t>为初值条件，</a:t>
            </a:r>
            <a:r>
              <a:rPr kumimoji="1" lang="en-US" altLang="zh-CN" sz="2200" b="1">
                <a:solidFill>
                  <a:srgbClr val="0000FF"/>
                </a:solidFill>
                <a:latin typeface="Courier New" pitchFamily="49" charset="0"/>
              </a:rPr>
              <a:t>v</a:t>
            </a:r>
            <a:r>
              <a:rPr kumimoji="1" lang="en-US" altLang="zh-CN" sz="2400" b="1">
                <a:solidFill>
                  <a:schemeClr val="hlink"/>
                </a:solidFill>
                <a:latin typeface="Times New Roman" pitchFamily="18" charset="0"/>
                <a:ea typeface="黑体" pitchFamily="2" charset="-122"/>
              </a:rPr>
              <a:t> </a:t>
            </a:r>
            <a:r>
              <a:rPr kumimoji="1" lang="zh-CN" altLang="en-US" sz="2400" b="1">
                <a:latin typeface="Times New Roman" pitchFamily="18" charset="0"/>
                <a:ea typeface="黑体" pitchFamily="2" charset="-122"/>
              </a:rPr>
              <a:t>为自变量。</a:t>
            </a:r>
          </a:p>
        </p:txBody>
      </p:sp>
      <p:pic>
        <p:nvPicPr>
          <p:cNvPr id="25611" name="Picture 8" descr="buct校徽"/>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7600" y="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up)">
                                      <p:cBhvr>
                                        <p:cTn id="7" dur="500"/>
                                        <p:tgtEl>
                                          <p:spTgt spid="25604"/>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5605"/>
                                        </p:tgtEl>
                                        <p:attrNameLst>
                                          <p:attrName>style.visibility</p:attrName>
                                        </p:attrNameLst>
                                      </p:cBhvr>
                                      <p:to>
                                        <p:strVal val="visible"/>
                                      </p:to>
                                    </p:set>
                                    <p:anim calcmode="lin" valueType="num">
                                      <p:cBhvr additive="base">
                                        <p:cTn id="11" dur="500" fill="hold"/>
                                        <p:tgtEl>
                                          <p:spTgt spid="25605"/>
                                        </p:tgtEl>
                                        <p:attrNameLst>
                                          <p:attrName>ppt_x</p:attrName>
                                        </p:attrNameLst>
                                      </p:cBhvr>
                                      <p:tavLst>
                                        <p:tav tm="0">
                                          <p:val>
                                            <p:strVal val="0-#ppt_w/2"/>
                                          </p:val>
                                        </p:tav>
                                        <p:tav tm="100000">
                                          <p:val>
                                            <p:strVal val="#ppt_x"/>
                                          </p:val>
                                        </p:tav>
                                      </p:tavLst>
                                    </p:anim>
                                    <p:anim calcmode="lin" valueType="num">
                                      <p:cBhvr additive="base">
                                        <p:cTn id="12" dur="500" fill="hold"/>
                                        <p:tgtEl>
                                          <p:spTgt spid="25605"/>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606"/>
                                        </p:tgtEl>
                                        <p:attrNameLst>
                                          <p:attrName>style.visibility</p:attrName>
                                        </p:attrNameLst>
                                      </p:cBhvr>
                                      <p:to>
                                        <p:strVal val="visible"/>
                                      </p:to>
                                    </p:set>
                                    <p:animEffect transition="in" filter="wipe(up)">
                                      <p:cBhvr>
                                        <p:cTn id="17" dur="500"/>
                                        <p:tgtEl>
                                          <p:spTgt spid="25606"/>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25607"/>
                                        </p:tgtEl>
                                        <p:attrNameLst>
                                          <p:attrName>style.visibility</p:attrName>
                                        </p:attrNameLst>
                                      </p:cBhvr>
                                      <p:to>
                                        <p:strVal val="visible"/>
                                      </p:to>
                                    </p:set>
                                    <p:animEffect transition="in" filter="dissolve">
                                      <p:cBhvr>
                                        <p:cTn id="21" dur="500"/>
                                        <p:tgtEl>
                                          <p:spTgt spid="2560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5" fill="hold" grpId="0" nodeType="clickEffect">
                                  <p:stCondLst>
                                    <p:cond delay="0"/>
                                  </p:stCondLst>
                                  <p:childTnLst>
                                    <p:set>
                                      <p:cBhvr>
                                        <p:cTn id="25" dur="1" fill="hold">
                                          <p:stCondLst>
                                            <p:cond delay="0"/>
                                          </p:stCondLst>
                                        </p:cTn>
                                        <p:tgtEl>
                                          <p:spTgt spid="25608"/>
                                        </p:tgtEl>
                                        <p:attrNameLst>
                                          <p:attrName>style.visibility</p:attrName>
                                        </p:attrNameLst>
                                      </p:cBhvr>
                                      <p:to>
                                        <p:strVal val="visible"/>
                                      </p:to>
                                    </p:set>
                                    <p:animEffect transition="in" filter="checkerboard(down)">
                                      <p:cBhvr>
                                        <p:cTn id="26" dur="500"/>
                                        <p:tgtEl>
                                          <p:spTgt spid="2560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5609"/>
                                        </p:tgtEl>
                                        <p:attrNameLst>
                                          <p:attrName>style.visibility</p:attrName>
                                        </p:attrNameLst>
                                      </p:cBhvr>
                                      <p:to>
                                        <p:strVal val="visible"/>
                                      </p:to>
                                    </p:set>
                                    <p:animEffect transition="in" filter="slide(fromBottom)">
                                      <p:cBhvr>
                                        <p:cTn id="31" dur="500"/>
                                        <p:tgtEl>
                                          <p:spTgt spid="25609"/>
                                        </p:tgtEl>
                                      </p:cBhvr>
                                    </p:animEffect>
                                  </p:childTnLst>
                                </p:cTn>
                              </p:par>
                            </p:childTnLst>
                          </p:cTn>
                        </p:par>
                        <p:par>
                          <p:cTn id="32" fill="hold" nodeType="afterGroup">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25610"/>
                                        </p:tgtEl>
                                        <p:attrNameLst>
                                          <p:attrName>style.visibility</p:attrName>
                                        </p:attrNameLst>
                                      </p:cBhvr>
                                      <p:to>
                                        <p:strVal val="visible"/>
                                      </p:to>
                                    </p:set>
                                    <p:animEffect transition="in" filter="wipe(up)">
                                      <p:cBhvr>
                                        <p:cTn id="35" dur="500"/>
                                        <p:tgtEl>
                                          <p:spTgt spid="25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utoUpdateAnimBg="0"/>
      <p:bldP spid="25605" grpId="0" animBg="1" autoUpdateAnimBg="0"/>
      <p:bldP spid="25606" grpId="0" autoUpdateAnimBg="0"/>
      <p:bldP spid="25608" grpId="0" animBg="1" autoUpdateAnimBg="0"/>
      <p:bldP spid="25609" grpId="0"/>
      <p:bldP spid="2561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0" y="274638"/>
            <a:ext cx="8229600" cy="1143000"/>
          </a:xfrm>
        </p:spPr>
        <p:txBody>
          <a:bodyPr/>
          <a:lstStyle/>
          <a:p>
            <a:r>
              <a:rPr lang="en-US" altLang="zh-CN" b="1">
                <a:solidFill>
                  <a:srgbClr val="006600"/>
                </a:solidFill>
                <a:latin typeface="Times New Roman" pitchFamily="18" charset="0"/>
              </a:rPr>
              <a:t>dsolve </a:t>
            </a:r>
            <a:r>
              <a:rPr lang="zh-CN" altLang="en-US" b="1">
                <a:solidFill>
                  <a:srgbClr val="006600"/>
                </a:solidFill>
                <a:latin typeface="Times New Roman" pitchFamily="18" charset="0"/>
              </a:rPr>
              <a:t>的使用</a:t>
            </a:r>
          </a:p>
        </p:txBody>
      </p:sp>
      <p:sp>
        <p:nvSpPr>
          <p:cNvPr id="26628" name="Text Box 4"/>
          <p:cNvSpPr txBox="1">
            <a:spLocks noChangeArrowheads="1"/>
          </p:cNvSpPr>
          <p:nvPr/>
        </p:nvSpPr>
        <p:spPr bwMode="auto">
          <a:xfrm>
            <a:off x="611188" y="3213100"/>
            <a:ext cx="77724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Char char="l"/>
            </a:pP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如果省略初值条件，则表示求通解；</a:t>
            </a:r>
          </a:p>
        </p:txBody>
      </p:sp>
      <p:sp>
        <p:nvSpPr>
          <p:cNvPr id="26629" name="Text Box 5"/>
          <p:cNvSpPr txBox="1">
            <a:spLocks noChangeArrowheads="1"/>
          </p:cNvSpPr>
          <p:nvPr/>
        </p:nvSpPr>
        <p:spPr bwMode="auto">
          <a:xfrm>
            <a:off x="611188" y="3573463"/>
            <a:ext cx="77724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Char char="l"/>
            </a:pP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如果省略自变量，则默认自变量为  </a:t>
            </a:r>
            <a:r>
              <a:rPr kumimoji="1" lang="en-US" altLang="zh-CN" sz="3200" b="1" i="1">
                <a:solidFill>
                  <a:srgbClr val="0000FF"/>
                </a:solidFill>
                <a:latin typeface="Times New Roman" pitchFamily="18" charset="0"/>
                <a:ea typeface="黑体" pitchFamily="2" charset="-122"/>
              </a:rPr>
              <a:t>t</a:t>
            </a:r>
            <a:r>
              <a:rPr kumimoji="1" lang="en-US" altLang="zh-CN" sz="2400" b="1">
                <a:latin typeface="Times New Roman" pitchFamily="18" charset="0"/>
                <a:ea typeface="黑体" pitchFamily="2" charset="-122"/>
              </a:rPr>
              <a:t> </a:t>
            </a:r>
          </a:p>
        </p:txBody>
      </p:sp>
      <p:sp>
        <p:nvSpPr>
          <p:cNvPr id="26630" name="Rectangle 6"/>
          <p:cNvSpPr>
            <a:spLocks noChangeArrowheads="1"/>
          </p:cNvSpPr>
          <p:nvPr/>
        </p:nvSpPr>
        <p:spPr bwMode="auto">
          <a:xfrm>
            <a:off x="1042988" y="4365625"/>
            <a:ext cx="6934200" cy="873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1" lang="en-US" altLang="zh-CN" sz="2200" b="1">
                <a:solidFill>
                  <a:srgbClr val="003300"/>
                </a:solidFill>
                <a:latin typeface="Courier New" pitchFamily="49" charset="0"/>
              </a:rPr>
              <a:t>dsolve('</a:t>
            </a:r>
            <a:r>
              <a:rPr kumimoji="1" lang="en-US" altLang="zh-CN" sz="2200" b="1">
                <a:solidFill>
                  <a:srgbClr val="0000CC"/>
                </a:solidFill>
                <a:latin typeface="Courier New" pitchFamily="49" charset="0"/>
              </a:rPr>
              <a:t>Dy=2*x</a:t>
            </a:r>
            <a:r>
              <a:rPr kumimoji="1" lang="en-US" altLang="zh-CN" sz="2200" b="1">
                <a:solidFill>
                  <a:srgbClr val="003300"/>
                </a:solidFill>
                <a:latin typeface="Courier New" pitchFamily="49" charset="0"/>
              </a:rPr>
              <a:t>','</a:t>
            </a:r>
            <a:r>
              <a:rPr kumimoji="1" lang="en-US" altLang="zh-CN" sz="2200" b="1">
                <a:solidFill>
                  <a:srgbClr val="0000CC"/>
                </a:solidFill>
                <a:latin typeface="Courier New" pitchFamily="49" charset="0"/>
              </a:rPr>
              <a:t>x</a:t>
            </a:r>
            <a:r>
              <a:rPr kumimoji="1" lang="en-US" altLang="zh-CN" sz="2200" b="1">
                <a:solidFill>
                  <a:srgbClr val="003300"/>
                </a:solidFill>
                <a:latin typeface="Courier New" pitchFamily="49" charset="0"/>
              </a:rPr>
              <a:t>');  </a:t>
            </a:r>
            <a:r>
              <a:rPr kumimoji="1" lang="zh-CN" altLang="en-US" sz="2200" b="1">
                <a:solidFill>
                  <a:srgbClr val="CC9900"/>
                </a:solidFill>
                <a:latin typeface="Courier New" pitchFamily="49" charset="0"/>
              </a:rPr>
              <a:t>％</a:t>
            </a:r>
            <a:r>
              <a:rPr kumimoji="1" lang="zh-CN" altLang="en-US" sz="2200" b="1">
                <a:solidFill>
                  <a:srgbClr val="003300"/>
                </a:solidFill>
                <a:latin typeface="Courier New" pitchFamily="49" charset="0"/>
              </a:rPr>
              <a:t> </a:t>
            </a:r>
            <a:r>
              <a:rPr kumimoji="1" lang="en-US" altLang="zh-CN" sz="2200" b="1">
                <a:solidFill>
                  <a:srgbClr val="0000CC"/>
                </a:solidFill>
                <a:latin typeface="Courier New" pitchFamily="49" charset="0"/>
              </a:rPr>
              <a:t>dy/dx = 2x</a:t>
            </a:r>
          </a:p>
          <a:p>
            <a:pPr>
              <a:lnSpc>
                <a:spcPct val="115000"/>
              </a:lnSpc>
            </a:pPr>
            <a:r>
              <a:rPr kumimoji="1" lang="en-US" altLang="zh-CN" sz="2200" b="1">
                <a:solidFill>
                  <a:srgbClr val="003300"/>
                </a:solidFill>
                <a:latin typeface="Courier New" pitchFamily="49" charset="0"/>
              </a:rPr>
              <a:t>dsolve('</a:t>
            </a:r>
            <a:r>
              <a:rPr kumimoji="1" lang="en-US" altLang="zh-CN" sz="2200" b="1">
                <a:solidFill>
                  <a:srgbClr val="0000CC"/>
                </a:solidFill>
                <a:latin typeface="Courier New" pitchFamily="49" charset="0"/>
              </a:rPr>
              <a:t>Dy=2*x</a:t>
            </a:r>
            <a:r>
              <a:rPr kumimoji="1" lang="en-US" altLang="zh-CN" sz="2200" b="1">
                <a:solidFill>
                  <a:srgbClr val="003300"/>
                </a:solidFill>
                <a:latin typeface="Courier New" pitchFamily="49" charset="0"/>
              </a:rPr>
              <a:t>');      </a:t>
            </a:r>
            <a:r>
              <a:rPr kumimoji="1" lang="zh-CN" altLang="en-US" sz="2200" b="1">
                <a:solidFill>
                  <a:srgbClr val="CC9900"/>
                </a:solidFill>
                <a:latin typeface="Courier New" pitchFamily="49" charset="0"/>
              </a:rPr>
              <a:t>％ </a:t>
            </a:r>
            <a:r>
              <a:rPr kumimoji="1" lang="en-US" altLang="zh-CN" sz="2200" b="1">
                <a:solidFill>
                  <a:srgbClr val="0000CC"/>
                </a:solidFill>
                <a:latin typeface="Courier New" pitchFamily="49" charset="0"/>
              </a:rPr>
              <a:t>dy/dt = 2x</a:t>
            </a:r>
          </a:p>
        </p:txBody>
      </p:sp>
      <p:sp>
        <p:nvSpPr>
          <p:cNvPr id="26631" name="Text Box 7"/>
          <p:cNvSpPr txBox="1">
            <a:spLocks noChangeArrowheads="1"/>
          </p:cNvSpPr>
          <p:nvPr/>
        </p:nvSpPr>
        <p:spPr bwMode="auto">
          <a:xfrm>
            <a:off x="611188" y="5445125"/>
            <a:ext cx="74168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Char char="l"/>
            </a:pP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若找不到解析解，则返回其积分形式。</a:t>
            </a:r>
          </a:p>
        </p:txBody>
      </p:sp>
      <p:sp>
        <p:nvSpPr>
          <p:cNvPr id="26632" name="Text Box 8"/>
          <p:cNvSpPr txBox="1">
            <a:spLocks noChangeArrowheads="1"/>
          </p:cNvSpPr>
          <p:nvPr/>
        </p:nvSpPr>
        <p:spPr bwMode="auto">
          <a:xfrm>
            <a:off x="611188" y="2060575"/>
            <a:ext cx="77724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Char char="l"/>
            </a:pP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微分方程中用 </a:t>
            </a:r>
            <a:r>
              <a:rPr kumimoji="1" lang="en-US" altLang="zh-CN" sz="2400" b="1">
                <a:solidFill>
                  <a:srgbClr val="0000FF"/>
                </a:solidFill>
                <a:latin typeface="Times New Roman" pitchFamily="18" charset="0"/>
                <a:ea typeface="黑体" pitchFamily="2" charset="-122"/>
              </a:rPr>
              <a:t>D</a:t>
            </a: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表示对 </a:t>
            </a:r>
            <a:r>
              <a:rPr kumimoji="1" lang="zh-CN" altLang="en-US" sz="2400" b="1">
                <a:solidFill>
                  <a:srgbClr val="0000FF"/>
                </a:solidFill>
                <a:latin typeface="Times New Roman" pitchFamily="18" charset="0"/>
                <a:ea typeface="黑体" pitchFamily="2" charset="-122"/>
              </a:rPr>
              <a:t>自变量</a:t>
            </a:r>
            <a:r>
              <a:rPr kumimoji="1" lang="zh-CN" altLang="en-US" sz="2400" b="1">
                <a:latin typeface="Times New Roman" pitchFamily="18" charset="0"/>
                <a:ea typeface="黑体" pitchFamily="2" charset="-122"/>
              </a:rPr>
              <a:t> 的导数，如：</a:t>
            </a:r>
          </a:p>
        </p:txBody>
      </p:sp>
      <p:sp>
        <p:nvSpPr>
          <p:cNvPr id="26633" name="Line 9"/>
          <p:cNvSpPr>
            <a:spLocks noChangeShapeType="1"/>
          </p:cNvSpPr>
          <p:nvPr/>
        </p:nvSpPr>
        <p:spPr bwMode="auto">
          <a:xfrm>
            <a:off x="1581150" y="2870200"/>
            <a:ext cx="762000" cy="0"/>
          </a:xfrm>
          <a:prstGeom prst="line">
            <a:avLst/>
          </a:prstGeom>
          <a:noFill/>
          <a:ln w="28575">
            <a:solidFill>
              <a:srgbClr val="0000CC"/>
            </a:solidFill>
            <a:miter lim="800000"/>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4" name="Line 10"/>
          <p:cNvSpPr>
            <a:spLocks noChangeShapeType="1"/>
          </p:cNvSpPr>
          <p:nvPr/>
        </p:nvSpPr>
        <p:spPr bwMode="auto">
          <a:xfrm>
            <a:off x="3924300" y="2852738"/>
            <a:ext cx="762000" cy="0"/>
          </a:xfrm>
          <a:prstGeom prst="line">
            <a:avLst/>
          </a:prstGeom>
          <a:noFill/>
          <a:ln w="28575">
            <a:solidFill>
              <a:srgbClr val="0000CC"/>
            </a:solidFill>
            <a:miter lim="800000"/>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5" name="Line 11"/>
          <p:cNvSpPr>
            <a:spLocks noChangeShapeType="1"/>
          </p:cNvSpPr>
          <p:nvPr/>
        </p:nvSpPr>
        <p:spPr bwMode="auto">
          <a:xfrm>
            <a:off x="6227763" y="2852738"/>
            <a:ext cx="762000" cy="0"/>
          </a:xfrm>
          <a:prstGeom prst="line">
            <a:avLst/>
          </a:prstGeom>
          <a:noFill/>
          <a:ln w="28575">
            <a:solidFill>
              <a:srgbClr val="0000CC"/>
            </a:solidFill>
            <a:miter lim="800000"/>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6" name="Text Box 12"/>
          <p:cNvSpPr txBox="1">
            <a:spLocks noChangeArrowheads="1"/>
          </p:cNvSpPr>
          <p:nvPr/>
        </p:nvSpPr>
        <p:spPr bwMode="auto">
          <a:xfrm>
            <a:off x="323850" y="1412875"/>
            <a:ext cx="77724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Char char="q"/>
            </a:pPr>
            <a:r>
              <a:rPr kumimoji="1" lang="en-US" altLang="zh-CN" sz="2800" b="1">
                <a:solidFill>
                  <a:srgbClr val="0000CC"/>
                </a:solidFill>
                <a:latin typeface="Times New Roman" pitchFamily="18" charset="0"/>
                <a:ea typeface="黑体" pitchFamily="2" charset="-122"/>
              </a:rPr>
              <a:t> </a:t>
            </a:r>
            <a:r>
              <a:rPr kumimoji="1" lang="zh-CN" altLang="en-US" sz="2800" b="1">
                <a:solidFill>
                  <a:srgbClr val="003300"/>
                </a:solidFill>
                <a:latin typeface="Times New Roman" pitchFamily="18" charset="0"/>
                <a:ea typeface="黑体" pitchFamily="2" charset="-122"/>
              </a:rPr>
              <a:t>几点说明</a:t>
            </a:r>
          </a:p>
        </p:txBody>
      </p:sp>
      <p:pic>
        <p:nvPicPr>
          <p:cNvPr id="26637"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7600" y="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ipe(up)">
                                      <p:cBhvr>
                                        <p:cTn id="7" dur="500"/>
                                        <p:tgtEl>
                                          <p:spTgt spid="26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629"/>
                                        </p:tgtEl>
                                        <p:attrNameLst>
                                          <p:attrName>style.visibility</p:attrName>
                                        </p:attrNameLst>
                                      </p:cBhvr>
                                      <p:to>
                                        <p:strVal val="visible"/>
                                      </p:to>
                                    </p:set>
                                    <p:animEffect transition="in" filter="wipe(up)">
                                      <p:cBhvr>
                                        <p:cTn id="12" dur="500"/>
                                        <p:tgtEl>
                                          <p:spTgt spid="266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630"/>
                                        </p:tgtEl>
                                        <p:attrNameLst>
                                          <p:attrName>style.visibility</p:attrName>
                                        </p:attrNameLst>
                                      </p:cBhvr>
                                      <p:to>
                                        <p:strVal val="visible"/>
                                      </p:to>
                                    </p:set>
                                    <p:anim calcmode="lin" valueType="num">
                                      <p:cBhvr additive="base">
                                        <p:cTn id="17" dur="500" fill="hold"/>
                                        <p:tgtEl>
                                          <p:spTgt spid="26630"/>
                                        </p:tgtEl>
                                        <p:attrNameLst>
                                          <p:attrName>ppt_x</p:attrName>
                                        </p:attrNameLst>
                                      </p:cBhvr>
                                      <p:tavLst>
                                        <p:tav tm="0">
                                          <p:val>
                                            <p:strVal val="#ppt_x"/>
                                          </p:val>
                                        </p:tav>
                                        <p:tav tm="100000">
                                          <p:val>
                                            <p:strVal val="#ppt_x"/>
                                          </p:val>
                                        </p:tav>
                                      </p:tavLst>
                                    </p:anim>
                                    <p:anim calcmode="lin" valueType="num">
                                      <p:cBhvr additive="base">
                                        <p:cTn id="18" dur="500" fill="hold"/>
                                        <p:tgtEl>
                                          <p:spTgt spid="26630"/>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6631"/>
                                        </p:tgtEl>
                                        <p:attrNameLst>
                                          <p:attrName>style.visibility</p:attrName>
                                        </p:attrNameLst>
                                      </p:cBhvr>
                                      <p:to>
                                        <p:strVal val="visible"/>
                                      </p:to>
                                    </p:set>
                                    <p:animEffect transition="in" filter="wipe(up)">
                                      <p:cBhvr>
                                        <p:cTn id="23" dur="5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utoUpdateAnimBg="0"/>
      <p:bldP spid="26629" grpId="0" autoUpdateAnimBg="0"/>
      <p:bldP spid="26630" grpId="0" animBg="1" autoUpdateAnimBg="0"/>
      <p:bldP spid="26631"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274638"/>
            <a:ext cx="8229600" cy="1143000"/>
          </a:xfrm>
        </p:spPr>
        <p:txBody>
          <a:bodyPr/>
          <a:lstStyle/>
          <a:p>
            <a:r>
              <a:rPr lang="en-US" altLang="zh-CN" b="1">
                <a:solidFill>
                  <a:srgbClr val="006600"/>
                </a:solidFill>
                <a:latin typeface="Times New Roman" pitchFamily="18" charset="0"/>
              </a:rPr>
              <a:t>dsolve </a:t>
            </a:r>
            <a:r>
              <a:rPr lang="zh-CN" altLang="en-US" b="1">
                <a:solidFill>
                  <a:srgbClr val="006600"/>
                </a:solidFill>
                <a:latin typeface="Times New Roman" pitchFamily="18" charset="0"/>
              </a:rPr>
              <a:t>举例</a:t>
            </a:r>
          </a:p>
        </p:txBody>
      </p:sp>
      <p:graphicFrame>
        <p:nvGraphicFramePr>
          <p:cNvPr id="27655" name="Object 7"/>
          <p:cNvGraphicFramePr>
            <a:graphicFrameLocks noGrp="1" noChangeAspect="1"/>
          </p:cNvGraphicFramePr>
          <p:nvPr>
            <p:ph sz="half" idx="4294967295"/>
          </p:nvPr>
        </p:nvGraphicFramePr>
        <p:xfrm>
          <a:off x="3124200" y="1447800"/>
          <a:ext cx="2514600" cy="587375"/>
        </p:xfrm>
        <a:graphic>
          <a:graphicData uri="http://schemas.openxmlformats.org/presentationml/2006/ole">
            <mc:AlternateContent xmlns:mc="http://schemas.openxmlformats.org/markup-compatibility/2006">
              <mc:Choice xmlns:v="urn:schemas-microsoft-com:vml" Requires="v">
                <p:oleObj spid="_x0000_s27679" name="Equation" r:id="rId3" imgW="977760" imgH="228600" progId="Equation.DSMT4">
                  <p:embed/>
                </p:oleObj>
              </mc:Choice>
              <mc:Fallback>
                <p:oleObj name="Equation" r:id="rId3" imgW="977760" imgH="228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447800"/>
                        <a:ext cx="251460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2" name="Rectangle 4"/>
          <p:cNvSpPr>
            <a:spLocks noChangeArrowheads="1"/>
          </p:cNvSpPr>
          <p:nvPr/>
        </p:nvSpPr>
        <p:spPr bwMode="auto">
          <a:xfrm>
            <a:off x="323850" y="2781300"/>
            <a:ext cx="8569325" cy="904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en-US" altLang="zh-CN" sz="2200" b="1">
                <a:latin typeface="宋体" pitchFamily="2" charset="-122"/>
              </a:rPr>
              <a:t>&gt;&gt;</a:t>
            </a:r>
            <a:r>
              <a:rPr kumimoji="1" lang="en-US" altLang="zh-CN" sz="2200" b="1">
                <a:solidFill>
                  <a:srgbClr val="003300"/>
                </a:solidFill>
                <a:latin typeface="Times New Roman" pitchFamily="18" charset="0"/>
              </a:rPr>
              <a:t> </a:t>
            </a:r>
            <a:r>
              <a:rPr kumimoji="1" lang="en-US" altLang="zh-CN" sz="2200" b="1">
                <a:solidFill>
                  <a:srgbClr val="003300"/>
                </a:solidFill>
                <a:latin typeface="Courier New" pitchFamily="49" charset="0"/>
              </a:rPr>
              <a:t>y=dsolve('</a:t>
            </a:r>
            <a:r>
              <a:rPr kumimoji="1" lang="en-US" altLang="zh-CN" sz="2200" b="1">
                <a:solidFill>
                  <a:srgbClr val="0000FF"/>
                </a:solidFill>
                <a:latin typeface="Courier New" pitchFamily="49" charset="0"/>
              </a:rPr>
              <a:t>x*Dy+y-exp(x)=0</a:t>
            </a:r>
            <a:r>
              <a:rPr kumimoji="1" lang="en-US" altLang="zh-CN" sz="2200" b="1">
                <a:solidFill>
                  <a:srgbClr val="003300"/>
                </a:solidFill>
                <a:latin typeface="Courier New" pitchFamily="49" charset="0"/>
              </a:rPr>
              <a:t>',</a:t>
            </a:r>
            <a:r>
              <a:rPr kumimoji="1" lang="en-US" altLang="zh-CN" sz="2200" b="1">
                <a:solidFill>
                  <a:srgbClr val="FF0000"/>
                </a:solidFill>
                <a:latin typeface="Courier New" pitchFamily="49" charset="0"/>
              </a:rPr>
              <a:t>'y(1)=2*exp(1)',</a:t>
            </a:r>
            <a:r>
              <a:rPr kumimoji="1" lang="en-US" altLang="zh-CN" sz="2200" b="1">
                <a:solidFill>
                  <a:srgbClr val="003300"/>
                </a:solidFill>
                <a:latin typeface="Courier New" pitchFamily="49" charset="0"/>
              </a:rPr>
              <a:t>'</a:t>
            </a:r>
            <a:r>
              <a:rPr kumimoji="1" lang="en-US" altLang="zh-CN" sz="2200" b="1">
                <a:solidFill>
                  <a:srgbClr val="0000CC"/>
                </a:solidFill>
                <a:latin typeface="Courier New" pitchFamily="49" charset="0"/>
              </a:rPr>
              <a:t>x</a:t>
            </a:r>
            <a:r>
              <a:rPr kumimoji="1" lang="en-US" altLang="zh-CN" sz="2200" b="1">
                <a:solidFill>
                  <a:srgbClr val="003300"/>
                </a:solidFill>
                <a:latin typeface="Courier New" pitchFamily="49" charset="0"/>
              </a:rPr>
              <a:t>')</a:t>
            </a:r>
          </a:p>
          <a:p>
            <a:pPr>
              <a:lnSpc>
                <a:spcPct val="120000"/>
              </a:lnSpc>
            </a:pPr>
            <a:r>
              <a:rPr kumimoji="1" lang="en-US" altLang="zh-CN" sz="2200" b="1">
                <a:latin typeface="宋体" pitchFamily="2" charset="-122"/>
              </a:rPr>
              <a:t>&gt;&gt;</a:t>
            </a:r>
            <a:r>
              <a:rPr kumimoji="1" lang="en-US" altLang="zh-CN" sz="2200" b="1">
                <a:solidFill>
                  <a:srgbClr val="003300"/>
                </a:solidFill>
                <a:latin typeface="Times New Roman" pitchFamily="18" charset="0"/>
              </a:rPr>
              <a:t> </a:t>
            </a:r>
            <a:r>
              <a:rPr kumimoji="1" lang="en-US" altLang="zh-CN" sz="2200" b="1">
                <a:solidFill>
                  <a:srgbClr val="003300"/>
                </a:solidFill>
                <a:latin typeface="Courier New" pitchFamily="49" charset="0"/>
              </a:rPr>
              <a:t>ezplot(y);</a:t>
            </a:r>
          </a:p>
        </p:txBody>
      </p:sp>
      <p:sp>
        <p:nvSpPr>
          <p:cNvPr id="27654" name="Text Box 6"/>
          <p:cNvSpPr txBox="1">
            <a:spLocks noChangeArrowheads="1"/>
          </p:cNvSpPr>
          <p:nvPr/>
        </p:nvSpPr>
        <p:spPr bwMode="auto">
          <a:xfrm>
            <a:off x="468313" y="1412875"/>
            <a:ext cx="8305800"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None/>
            </a:pPr>
            <a:r>
              <a:rPr kumimoji="1" lang="zh-CN" altLang="en-US" sz="2800" b="1">
                <a:solidFill>
                  <a:srgbClr val="0000CC"/>
                </a:solidFill>
                <a:latin typeface="Times New Roman" pitchFamily="18" charset="0"/>
                <a:ea typeface="黑体" pitchFamily="2" charset="-122"/>
              </a:rPr>
              <a:t>例 </a:t>
            </a:r>
            <a:r>
              <a:rPr kumimoji="1" lang="en-US" altLang="zh-CN" sz="2800" b="1">
                <a:solidFill>
                  <a:srgbClr val="0000CC"/>
                </a:solidFill>
                <a:latin typeface="Times New Roman" pitchFamily="18" charset="0"/>
                <a:ea typeface="黑体" pitchFamily="2" charset="-122"/>
              </a:rPr>
              <a:t>2</a:t>
            </a:r>
            <a:r>
              <a:rPr kumimoji="1" lang="zh-CN" altLang="en-US" sz="2800" b="1">
                <a:solidFill>
                  <a:srgbClr val="0000CC"/>
                </a:solidFill>
                <a:latin typeface="Times New Roman" pitchFamily="18" charset="0"/>
                <a:ea typeface="黑体" pitchFamily="2" charset="-122"/>
              </a:rPr>
              <a:t>：</a:t>
            </a:r>
            <a:r>
              <a:rPr kumimoji="1" lang="zh-CN" altLang="en-US" sz="2400" b="1">
                <a:latin typeface="黑体" pitchFamily="2" charset="-122"/>
                <a:ea typeface="黑体" pitchFamily="2" charset="-122"/>
              </a:rPr>
              <a:t>求微分方程                 在初值条件                  下的特解，并画出解函数的图形。</a:t>
            </a:r>
          </a:p>
        </p:txBody>
      </p:sp>
      <p:graphicFrame>
        <p:nvGraphicFramePr>
          <p:cNvPr id="27657" name="Object 9"/>
          <p:cNvGraphicFramePr>
            <a:graphicFrameLocks noGrp="1" noChangeAspect="1"/>
          </p:cNvGraphicFramePr>
          <p:nvPr>
            <p:ph sz="half" idx="4294967295"/>
          </p:nvPr>
        </p:nvGraphicFramePr>
        <p:xfrm>
          <a:off x="7239000" y="1524000"/>
          <a:ext cx="1524000" cy="508000"/>
        </p:xfrm>
        <a:graphic>
          <a:graphicData uri="http://schemas.openxmlformats.org/presentationml/2006/ole">
            <mc:AlternateContent xmlns:mc="http://schemas.openxmlformats.org/markup-compatibility/2006">
              <mc:Choice xmlns:v="urn:schemas-microsoft-com:vml" Requires="v">
                <p:oleObj spid="_x0000_s27680" name="Equation" r:id="rId5" imgW="609480" imgH="203040" progId="Equation.DSMT4">
                  <p:embed/>
                </p:oleObj>
              </mc:Choice>
              <mc:Fallback>
                <p:oleObj name="Equation" r:id="rId5" imgW="609480" imgH="20304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1524000"/>
                        <a:ext cx="15240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659" name="Picture 8" descr="buct校徽"/>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724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blinds(horizontal)">
                                      <p:cBhvr>
                                        <p:cTn id="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0" y="0"/>
            <a:ext cx="8229600" cy="1143000"/>
          </a:xfrm>
        </p:spPr>
        <p:txBody>
          <a:bodyPr/>
          <a:lstStyle/>
          <a:p>
            <a:r>
              <a:rPr lang="en-US" altLang="zh-CN" b="1">
                <a:solidFill>
                  <a:srgbClr val="006600"/>
                </a:solidFill>
                <a:latin typeface="Times New Roman" pitchFamily="18" charset="0"/>
              </a:rPr>
              <a:t>dsolve </a:t>
            </a:r>
            <a:r>
              <a:rPr lang="zh-CN" altLang="en-US" b="1">
                <a:solidFill>
                  <a:srgbClr val="006600"/>
                </a:solidFill>
                <a:latin typeface="Times New Roman" pitchFamily="18" charset="0"/>
              </a:rPr>
              <a:t>举例</a:t>
            </a:r>
          </a:p>
        </p:txBody>
      </p:sp>
      <p:sp>
        <p:nvSpPr>
          <p:cNvPr id="28676" name="Text Box 4"/>
          <p:cNvSpPr txBox="1">
            <a:spLocks noChangeArrowheads="1"/>
          </p:cNvSpPr>
          <p:nvPr/>
        </p:nvSpPr>
        <p:spPr bwMode="auto">
          <a:xfrm>
            <a:off x="250825" y="1628775"/>
            <a:ext cx="8305800" cy="176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buClr>
                <a:srgbClr val="FF3300"/>
              </a:buClr>
              <a:buFont typeface="Wingdings" pitchFamily="2" charset="2"/>
              <a:buNone/>
            </a:pPr>
            <a:r>
              <a:rPr kumimoji="1" lang="zh-CN" altLang="en-US" sz="2800" b="1">
                <a:solidFill>
                  <a:srgbClr val="0000CC"/>
                </a:solidFill>
                <a:latin typeface="Times New Roman" pitchFamily="18" charset="0"/>
                <a:ea typeface="黑体" pitchFamily="2" charset="-122"/>
              </a:rPr>
              <a:t>例</a:t>
            </a:r>
            <a:r>
              <a:rPr kumimoji="1" lang="en-US" altLang="zh-CN" sz="2800" b="1">
                <a:solidFill>
                  <a:srgbClr val="0000CC"/>
                </a:solidFill>
                <a:latin typeface="Times New Roman" pitchFamily="18" charset="0"/>
                <a:ea typeface="黑体" pitchFamily="2" charset="-122"/>
              </a:rPr>
              <a:t>3</a:t>
            </a:r>
            <a:r>
              <a:rPr kumimoji="1" lang="zh-CN" altLang="en-US" sz="2800" b="1">
                <a:solidFill>
                  <a:srgbClr val="0000CC"/>
                </a:solidFill>
                <a:latin typeface="Times New Roman" pitchFamily="18" charset="0"/>
                <a:ea typeface="黑体" pitchFamily="2" charset="-122"/>
              </a:rPr>
              <a:t>：</a:t>
            </a:r>
            <a:r>
              <a:rPr kumimoji="1" lang="zh-CN" altLang="en-US" sz="2400" b="1">
                <a:latin typeface="Times New Roman" pitchFamily="18" charset="0"/>
                <a:ea typeface="黑体" pitchFamily="2" charset="-122"/>
              </a:rPr>
              <a:t>求微分方程组                                     在初值条件         </a:t>
            </a:r>
          </a:p>
          <a:p>
            <a:pPr>
              <a:lnSpc>
                <a:spcPct val="110000"/>
              </a:lnSpc>
              <a:buClr>
                <a:srgbClr val="FF3300"/>
              </a:buClr>
              <a:buFont typeface="Wingdings" pitchFamily="2" charset="2"/>
              <a:buNone/>
            </a:pPr>
            <a:endParaRPr kumimoji="1" lang="zh-CN" altLang="en-US" sz="2400" b="1">
              <a:latin typeface="Times New Roman" pitchFamily="18" charset="0"/>
              <a:ea typeface="黑体" pitchFamily="2" charset="-122"/>
            </a:endParaRPr>
          </a:p>
          <a:p>
            <a:pPr>
              <a:lnSpc>
                <a:spcPct val="110000"/>
              </a:lnSpc>
              <a:buClr>
                <a:srgbClr val="FF3300"/>
              </a:buClr>
              <a:buFont typeface="Wingdings" pitchFamily="2" charset="2"/>
              <a:buNone/>
            </a:pPr>
            <a:endParaRPr kumimoji="1" lang="zh-CN" altLang="en-US" sz="2400" b="1">
              <a:latin typeface="Times New Roman" pitchFamily="18" charset="0"/>
              <a:ea typeface="黑体" pitchFamily="2" charset="-122"/>
            </a:endParaRPr>
          </a:p>
          <a:p>
            <a:pPr>
              <a:lnSpc>
                <a:spcPct val="110000"/>
              </a:lnSpc>
              <a:buClr>
                <a:srgbClr val="FF3300"/>
              </a:buClr>
              <a:buFont typeface="Wingdings" pitchFamily="2" charset="2"/>
              <a:buNone/>
            </a:pPr>
            <a:r>
              <a:rPr kumimoji="1" lang="zh-CN" altLang="en-US" sz="2400" b="1">
                <a:latin typeface="Times New Roman" pitchFamily="18" charset="0"/>
                <a:ea typeface="黑体" pitchFamily="2" charset="-122"/>
              </a:rPr>
              <a:t>下的特解，并画出解函数的图形。</a:t>
            </a:r>
          </a:p>
        </p:txBody>
      </p:sp>
      <p:sp>
        <p:nvSpPr>
          <p:cNvPr id="28677" name="Rectangle 5"/>
          <p:cNvSpPr>
            <a:spLocks noChangeArrowheads="1"/>
          </p:cNvSpPr>
          <p:nvPr/>
        </p:nvSpPr>
        <p:spPr bwMode="auto">
          <a:xfrm>
            <a:off x="539750" y="3500438"/>
            <a:ext cx="8382000" cy="12065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200" b="1">
                <a:solidFill>
                  <a:srgbClr val="003300"/>
                </a:solidFill>
                <a:latin typeface="Courier New" pitchFamily="49" charset="0"/>
              </a:rPr>
              <a:t>[x,y]=dsolve('</a:t>
            </a:r>
            <a:r>
              <a:rPr kumimoji="1" lang="en-US" altLang="zh-CN" sz="2200" b="1">
                <a:solidFill>
                  <a:srgbClr val="0000CC"/>
                </a:solidFill>
                <a:latin typeface="Courier New" pitchFamily="49" charset="0"/>
              </a:rPr>
              <a:t>Dx+5*x+y=exp(t)</a:t>
            </a:r>
            <a:r>
              <a:rPr kumimoji="1" lang="en-US" altLang="zh-CN" sz="2200" b="1">
                <a:solidFill>
                  <a:srgbClr val="003300"/>
                </a:solidFill>
                <a:latin typeface="Courier New" pitchFamily="49" charset="0"/>
              </a:rPr>
              <a:t>','</a:t>
            </a:r>
            <a:r>
              <a:rPr kumimoji="1" lang="en-US" altLang="zh-CN" sz="2200" b="1">
                <a:solidFill>
                  <a:srgbClr val="0000CC"/>
                </a:solidFill>
                <a:latin typeface="Courier New" pitchFamily="49" charset="0"/>
              </a:rPr>
              <a:t>Dy-x-3*y=0</a:t>
            </a:r>
            <a:r>
              <a:rPr kumimoji="1" lang="en-US" altLang="zh-CN" sz="2200" b="1">
                <a:solidFill>
                  <a:srgbClr val="003300"/>
                </a:solidFill>
                <a:latin typeface="Courier New" pitchFamily="49" charset="0"/>
              </a:rPr>
              <a:t>', ...   </a:t>
            </a:r>
          </a:p>
          <a:p>
            <a:pPr>
              <a:lnSpc>
                <a:spcPct val="110000"/>
              </a:lnSpc>
            </a:pPr>
            <a:r>
              <a:rPr kumimoji="1" lang="en-US" altLang="zh-CN" sz="2200" b="1">
                <a:solidFill>
                  <a:srgbClr val="003300"/>
                </a:solidFill>
                <a:latin typeface="Courier New" pitchFamily="49" charset="0"/>
              </a:rPr>
              <a:t>             </a:t>
            </a:r>
            <a:r>
              <a:rPr kumimoji="1" lang="en-US" altLang="zh-CN" sz="2200" b="1">
                <a:solidFill>
                  <a:srgbClr val="FF0000"/>
                </a:solidFill>
                <a:latin typeface="Courier New" pitchFamily="49" charset="0"/>
              </a:rPr>
              <a:t>'x(0)=1', 'y(0)=0</a:t>
            </a:r>
            <a:r>
              <a:rPr kumimoji="1" lang="en-US" altLang="zh-CN" sz="2200" b="1">
                <a:solidFill>
                  <a:srgbClr val="003300"/>
                </a:solidFill>
                <a:latin typeface="Courier New" pitchFamily="49" charset="0"/>
              </a:rPr>
              <a:t>', '</a:t>
            </a:r>
            <a:r>
              <a:rPr kumimoji="1" lang="en-US" altLang="zh-CN" sz="2200" b="1">
                <a:solidFill>
                  <a:srgbClr val="0000CC"/>
                </a:solidFill>
                <a:latin typeface="Courier New" pitchFamily="49" charset="0"/>
              </a:rPr>
              <a:t>t</a:t>
            </a:r>
            <a:r>
              <a:rPr kumimoji="1" lang="en-US" altLang="zh-CN" sz="2200" b="1">
                <a:solidFill>
                  <a:srgbClr val="003300"/>
                </a:solidFill>
                <a:latin typeface="Courier New" pitchFamily="49" charset="0"/>
              </a:rPr>
              <a:t>')</a:t>
            </a:r>
          </a:p>
          <a:p>
            <a:pPr>
              <a:lnSpc>
                <a:spcPct val="110000"/>
              </a:lnSpc>
            </a:pPr>
            <a:r>
              <a:rPr kumimoji="1" lang="en-US" altLang="zh-CN" sz="2200" b="1">
                <a:solidFill>
                  <a:srgbClr val="003300"/>
                </a:solidFill>
                <a:latin typeface="Courier New" pitchFamily="49" charset="0"/>
              </a:rPr>
              <a:t>ezplot(x,y,[0,1.3]);</a:t>
            </a:r>
          </a:p>
        </p:txBody>
      </p:sp>
      <p:graphicFrame>
        <p:nvGraphicFramePr>
          <p:cNvPr id="28678" name="Object 6"/>
          <p:cNvGraphicFramePr>
            <a:graphicFrameLocks noChangeAspect="1"/>
          </p:cNvGraphicFramePr>
          <p:nvPr/>
        </p:nvGraphicFramePr>
        <p:xfrm>
          <a:off x="7380288" y="1412875"/>
          <a:ext cx="1633537" cy="1065213"/>
        </p:xfrm>
        <a:graphic>
          <a:graphicData uri="http://schemas.openxmlformats.org/presentationml/2006/ole">
            <mc:AlternateContent xmlns:mc="http://schemas.openxmlformats.org/markup-compatibility/2006">
              <mc:Choice xmlns:v="urn:schemas-microsoft-com:vml" Requires="v">
                <p:oleObj spid="_x0000_s28702" name="Equation" r:id="rId3" imgW="622080" imgH="482400" progId="Equation.DSMT4">
                  <p:embed/>
                </p:oleObj>
              </mc:Choice>
              <mc:Fallback>
                <p:oleObj name="Equation" r:id="rId3" imgW="622080" imgH="4824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1412875"/>
                        <a:ext cx="1633537"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9" name="Text Box 7" descr="蓝色砂纸"/>
          <p:cNvSpPr txBox="1">
            <a:spLocks noChangeArrowheads="1"/>
          </p:cNvSpPr>
          <p:nvPr/>
        </p:nvSpPr>
        <p:spPr bwMode="auto">
          <a:xfrm>
            <a:off x="539750" y="4872038"/>
            <a:ext cx="8305800" cy="1416050"/>
          </a:xfrm>
          <a:prstGeom prst="rect">
            <a:avLst/>
          </a:prstGeom>
          <a:blipFill dpi="0" rotWithShape="0">
            <a:blip r:embed="rId5"/>
            <a:srcRect/>
            <a:tile tx="0" ty="0" sx="100000" sy="100000" flip="none" algn="tl"/>
          </a:blip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None/>
            </a:pPr>
            <a:r>
              <a:rPr kumimoji="1" lang="zh-CN" altLang="en-US" sz="2400" b="1">
                <a:latin typeface="Times New Roman" pitchFamily="18" charset="0"/>
                <a:ea typeface="黑体" pitchFamily="2" charset="-122"/>
              </a:rPr>
              <a:t>注：解微分方程组时，如果所给的输出个数与方程个数相同，则方程组的解</a:t>
            </a:r>
            <a:r>
              <a:rPr kumimoji="1" lang="zh-CN" altLang="en-US" sz="2400" b="1">
                <a:solidFill>
                  <a:srgbClr val="0000FF"/>
                </a:solidFill>
                <a:latin typeface="Times New Roman" pitchFamily="18" charset="0"/>
                <a:ea typeface="黑体" pitchFamily="2" charset="-122"/>
              </a:rPr>
              <a:t>按词典顺序</a:t>
            </a:r>
            <a:r>
              <a:rPr kumimoji="1" lang="zh-CN" altLang="en-US" sz="2400" b="1">
                <a:latin typeface="Times New Roman" pitchFamily="18" charset="0"/>
                <a:ea typeface="黑体" pitchFamily="2" charset="-122"/>
              </a:rPr>
              <a:t>输出；如果只给一个输出，则输出的是一个包含解的</a:t>
            </a:r>
            <a:r>
              <a:rPr kumimoji="1" lang="zh-CN" altLang="en-US" sz="2400" b="1">
                <a:solidFill>
                  <a:srgbClr val="0000FF"/>
                </a:solidFill>
                <a:latin typeface="Times New Roman" pitchFamily="18" charset="0"/>
                <a:ea typeface="黑体" pitchFamily="2" charset="-122"/>
              </a:rPr>
              <a:t>结构</a:t>
            </a:r>
            <a:r>
              <a:rPr kumimoji="1" lang="zh-CN" altLang="en-US" sz="2400" b="1">
                <a:latin typeface="Times New Roman" pitchFamily="18" charset="0"/>
                <a:ea typeface="黑体" pitchFamily="2" charset="-122"/>
              </a:rPr>
              <a:t>（</a:t>
            </a:r>
            <a:r>
              <a:rPr kumimoji="1" lang="en-US" altLang="zh-CN" sz="2400" b="1">
                <a:latin typeface="Times New Roman" pitchFamily="18" charset="0"/>
                <a:ea typeface="黑体" pitchFamily="2" charset="-122"/>
              </a:rPr>
              <a:t>structure</a:t>
            </a:r>
            <a:r>
              <a:rPr kumimoji="1" lang="zh-CN" altLang="en-US" sz="2400" b="1">
                <a:latin typeface="Times New Roman" pitchFamily="18" charset="0"/>
                <a:ea typeface="黑体" pitchFamily="2" charset="-122"/>
              </a:rPr>
              <a:t>）类型的数据。</a:t>
            </a:r>
          </a:p>
        </p:txBody>
      </p:sp>
      <p:graphicFrame>
        <p:nvGraphicFramePr>
          <p:cNvPr id="28680" name="Object 8"/>
          <p:cNvGraphicFramePr>
            <a:graphicFrameLocks noGrp="1" noChangeAspect="1"/>
          </p:cNvGraphicFramePr>
          <p:nvPr>
            <p:ph idx="4294967295"/>
          </p:nvPr>
        </p:nvGraphicFramePr>
        <p:xfrm>
          <a:off x="3200400" y="990600"/>
          <a:ext cx="2590800" cy="1922463"/>
        </p:xfrm>
        <a:graphic>
          <a:graphicData uri="http://schemas.openxmlformats.org/presentationml/2006/ole">
            <mc:AlternateContent xmlns:mc="http://schemas.openxmlformats.org/markup-compatibility/2006">
              <mc:Choice xmlns:v="urn:schemas-microsoft-com:vml" Requires="v">
                <p:oleObj spid="_x0000_s28703" name="Equation" r:id="rId6" imgW="1130040" imgH="838080" progId="Equation.DSMT4">
                  <p:embed/>
                </p:oleObj>
              </mc:Choice>
              <mc:Fallback>
                <p:oleObj name="Equation" r:id="rId6" imgW="1130040" imgH="83808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990600"/>
                        <a:ext cx="2590800" cy="192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8682" name="Picture 8" descr="buct校徽"/>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96200" y="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blinds(vertical)">
                                      <p:cBhvr>
                                        <p:cTn id="7" dur="500"/>
                                        <p:tgtEl>
                                          <p:spTgt spid="286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679"/>
                                        </p:tgtEl>
                                        <p:attrNameLst>
                                          <p:attrName>style.visibility</p:attrName>
                                        </p:attrNameLst>
                                      </p:cBhvr>
                                      <p:to>
                                        <p:strVal val="visible"/>
                                      </p:to>
                                    </p:set>
                                    <p:animEffect transition="in" filter="wipe(up)">
                                      <p:cBhvr>
                                        <p:cTn id="12" dur="500"/>
                                        <p:tgtEl>
                                          <p:spTgt spid="2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autoUpdateAnimBg="0"/>
      <p:bldP spid="28679"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0" y="0"/>
            <a:ext cx="6019800" cy="1143000"/>
          </a:xfrm>
        </p:spPr>
        <p:txBody>
          <a:bodyPr/>
          <a:lstStyle/>
          <a:p>
            <a:r>
              <a:rPr lang="en-US" altLang="zh-CN" b="1">
                <a:solidFill>
                  <a:srgbClr val="006600"/>
                </a:solidFill>
                <a:latin typeface="Times New Roman" pitchFamily="18" charset="0"/>
              </a:rPr>
              <a:t>dsolve </a:t>
            </a:r>
            <a:r>
              <a:rPr lang="zh-CN" altLang="en-US" b="1">
                <a:solidFill>
                  <a:srgbClr val="006600"/>
                </a:solidFill>
                <a:latin typeface="Times New Roman" pitchFamily="18" charset="0"/>
              </a:rPr>
              <a:t>举例</a:t>
            </a:r>
          </a:p>
        </p:txBody>
      </p:sp>
      <p:sp>
        <p:nvSpPr>
          <p:cNvPr id="29700" name="Text Box 4"/>
          <p:cNvSpPr txBox="1">
            <a:spLocks noChangeArrowheads="1"/>
          </p:cNvSpPr>
          <p:nvPr/>
        </p:nvSpPr>
        <p:spPr bwMode="auto">
          <a:xfrm>
            <a:off x="250825" y="1268413"/>
            <a:ext cx="83058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buClr>
                <a:srgbClr val="FF3300"/>
              </a:buClr>
              <a:buFont typeface="Wingdings" pitchFamily="2" charset="2"/>
              <a:buNone/>
            </a:pPr>
            <a:r>
              <a:rPr kumimoji="1" lang="zh-CN" altLang="en-US" sz="2800" b="1">
                <a:solidFill>
                  <a:srgbClr val="0000CC"/>
                </a:solidFill>
                <a:latin typeface="Times New Roman" pitchFamily="18" charset="0"/>
                <a:ea typeface="黑体" pitchFamily="2" charset="-122"/>
              </a:rPr>
              <a:t>例：</a:t>
            </a:r>
            <a:endParaRPr kumimoji="1" lang="zh-CN" altLang="en-US" sz="2800" b="1">
              <a:solidFill>
                <a:srgbClr val="006600"/>
              </a:solidFill>
              <a:latin typeface="Courier New" pitchFamily="49" charset="0"/>
              <a:ea typeface="黑体" pitchFamily="2" charset="-122"/>
            </a:endParaRPr>
          </a:p>
        </p:txBody>
      </p:sp>
      <p:sp>
        <p:nvSpPr>
          <p:cNvPr id="29701" name="Rectangle 5"/>
          <p:cNvSpPr>
            <a:spLocks noChangeArrowheads="1"/>
          </p:cNvSpPr>
          <p:nvPr/>
        </p:nvSpPr>
        <p:spPr bwMode="auto">
          <a:xfrm>
            <a:off x="990600" y="1371600"/>
            <a:ext cx="7696200" cy="90487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400" b="1">
                <a:solidFill>
                  <a:srgbClr val="003300"/>
                </a:solidFill>
                <a:latin typeface="Courier New" pitchFamily="49" charset="0"/>
              </a:rPr>
              <a:t>[x,y]=dsolve('</a:t>
            </a:r>
            <a:r>
              <a:rPr kumimoji="1" lang="en-US" altLang="zh-CN" sz="2400" b="1">
                <a:solidFill>
                  <a:srgbClr val="0000CC"/>
                </a:solidFill>
                <a:latin typeface="Courier New" pitchFamily="49" charset="0"/>
              </a:rPr>
              <a:t>Dx+5*x=0</a:t>
            </a:r>
            <a:r>
              <a:rPr kumimoji="1" lang="en-US" altLang="zh-CN" sz="2400" b="1">
                <a:solidFill>
                  <a:srgbClr val="003300"/>
                </a:solidFill>
                <a:latin typeface="Courier New" pitchFamily="49" charset="0"/>
              </a:rPr>
              <a:t>','</a:t>
            </a:r>
            <a:r>
              <a:rPr kumimoji="1" lang="en-US" altLang="zh-CN" sz="2400" b="1">
                <a:solidFill>
                  <a:srgbClr val="0000CC"/>
                </a:solidFill>
                <a:latin typeface="Courier New" pitchFamily="49" charset="0"/>
              </a:rPr>
              <a:t>Dy-3*y=0</a:t>
            </a:r>
            <a:r>
              <a:rPr kumimoji="1" lang="en-US" altLang="zh-CN" sz="2400" b="1">
                <a:solidFill>
                  <a:srgbClr val="003300"/>
                </a:solidFill>
                <a:latin typeface="Courier New" pitchFamily="49" charset="0"/>
              </a:rPr>
              <a:t>', ...</a:t>
            </a:r>
          </a:p>
          <a:p>
            <a:pPr>
              <a:lnSpc>
                <a:spcPct val="110000"/>
              </a:lnSpc>
            </a:pPr>
            <a:r>
              <a:rPr kumimoji="1" lang="en-US" altLang="zh-CN" sz="2400" b="1">
                <a:solidFill>
                  <a:srgbClr val="003300"/>
                </a:solidFill>
                <a:latin typeface="Courier New" pitchFamily="49" charset="0"/>
              </a:rPr>
              <a:t>             '</a:t>
            </a:r>
            <a:r>
              <a:rPr kumimoji="1" lang="en-US" altLang="zh-CN" sz="2400" b="1">
                <a:solidFill>
                  <a:schemeClr val="hlink"/>
                </a:solidFill>
                <a:latin typeface="Courier New" pitchFamily="49" charset="0"/>
              </a:rPr>
              <a:t>x(0)=1</a:t>
            </a:r>
            <a:r>
              <a:rPr kumimoji="1" lang="en-US" altLang="zh-CN" sz="2400" b="1">
                <a:solidFill>
                  <a:srgbClr val="003300"/>
                </a:solidFill>
                <a:latin typeface="Courier New" pitchFamily="49" charset="0"/>
              </a:rPr>
              <a:t>', '</a:t>
            </a:r>
            <a:r>
              <a:rPr kumimoji="1" lang="en-US" altLang="zh-CN" sz="2400" b="1">
                <a:solidFill>
                  <a:schemeClr val="hlink"/>
                </a:solidFill>
                <a:latin typeface="Courier New" pitchFamily="49" charset="0"/>
              </a:rPr>
              <a:t>y(0)=1</a:t>
            </a:r>
            <a:r>
              <a:rPr kumimoji="1" lang="en-US" altLang="zh-CN" sz="2400" b="1">
                <a:solidFill>
                  <a:srgbClr val="003300"/>
                </a:solidFill>
                <a:latin typeface="Courier New" pitchFamily="49" charset="0"/>
              </a:rPr>
              <a:t>','</a:t>
            </a:r>
            <a:r>
              <a:rPr kumimoji="1" lang="en-US" altLang="zh-CN" sz="2400" b="1">
                <a:solidFill>
                  <a:srgbClr val="0000CC"/>
                </a:solidFill>
                <a:latin typeface="Courier New" pitchFamily="49" charset="0"/>
              </a:rPr>
              <a:t>t</a:t>
            </a:r>
            <a:r>
              <a:rPr kumimoji="1" lang="en-US" altLang="zh-CN" sz="2400" b="1">
                <a:solidFill>
                  <a:srgbClr val="003300"/>
                </a:solidFill>
                <a:latin typeface="Courier New" pitchFamily="49" charset="0"/>
              </a:rPr>
              <a:t>')</a:t>
            </a:r>
          </a:p>
        </p:txBody>
      </p:sp>
      <p:sp>
        <p:nvSpPr>
          <p:cNvPr id="29702" name="Rectangle 6"/>
          <p:cNvSpPr>
            <a:spLocks noChangeArrowheads="1"/>
          </p:cNvSpPr>
          <p:nvPr/>
        </p:nvSpPr>
        <p:spPr bwMode="auto">
          <a:xfrm>
            <a:off x="990600" y="2362200"/>
            <a:ext cx="7696200" cy="90487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400" b="1">
                <a:solidFill>
                  <a:srgbClr val="003300"/>
                </a:solidFill>
                <a:latin typeface="Courier New" pitchFamily="49" charset="0"/>
              </a:rPr>
              <a:t>  r = dsolve('</a:t>
            </a:r>
            <a:r>
              <a:rPr kumimoji="1" lang="en-US" altLang="zh-CN" sz="2400" b="1">
                <a:solidFill>
                  <a:srgbClr val="0000CC"/>
                </a:solidFill>
                <a:latin typeface="Courier New" pitchFamily="49" charset="0"/>
              </a:rPr>
              <a:t>Dx+5*x=0</a:t>
            </a:r>
            <a:r>
              <a:rPr kumimoji="1" lang="en-US" altLang="zh-CN" sz="2400" b="1">
                <a:solidFill>
                  <a:srgbClr val="003300"/>
                </a:solidFill>
                <a:latin typeface="Courier New" pitchFamily="49" charset="0"/>
              </a:rPr>
              <a:t>','</a:t>
            </a:r>
            <a:r>
              <a:rPr kumimoji="1" lang="en-US" altLang="zh-CN" sz="2400" b="1">
                <a:solidFill>
                  <a:srgbClr val="0000CC"/>
                </a:solidFill>
                <a:latin typeface="Courier New" pitchFamily="49" charset="0"/>
              </a:rPr>
              <a:t>Dy-3*y=0</a:t>
            </a:r>
            <a:r>
              <a:rPr kumimoji="1" lang="en-US" altLang="zh-CN" sz="2400" b="1">
                <a:solidFill>
                  <a:srgbClr val="003300"/>
                </a:solidFill>
                <a:latin typeface="Courier New" pitchFamily="49" charset="0"/>
              </a:rPr>
              <a:t>', ...</a:t>
            </a:r>
          </a:p>
          <a:p>
            <a:pPr>
              <a:lnSpc>
                <a:spcPct val="110000"/>
              </a:lnSpc>
            </a:pPr>
            <a:r>
              <a:rPr kumimoji="1" lang="en-US" altLang="zh-CN" sz="2400" b="1">
                <a:solidFill>
                  <a:srgbClr val="003300"/>
                </a:solidFill>
                <a:latin typeface="Courier New" pitchFamily="49" charset="0"/>
              </a:rPr>
              <a:t>             '</a:t>
            </a:r>
            <a:r>
              <a:rPr kumimoji="1" lang="en-US" altLang="zh-CN" sz="2400" b="1">
                <a:solidFill>
                  <a:schemeClr val="hlink"/>
                </a:solidFill>
                <a:latin typeface="Courier New" pitchFamily="49" charset="0"/>
              </a:rPr>
              <a:t>x(0)=1</a:t>
            </a:r>
            <a:r>
              <a:rPr kumimoji="1" lang="en-US" altLang="zh-CN" sz="2400" b="1">
                <a:solidFill>
                  <a:srgbClr val="003300"/>
                </a:solidFill>
                <a:latin typeface="Courier New" pitchFamily="49" charset="0"/>
              </a:rPr>
              <a:t>', '</a:t>
            </a:r>
            <a:r>
              <a:rPr kumimoji="1" lang="en-US" altLang="zh-CN" sz="2400" b="1">
                <a:solidFill>
                  <a:schemeClr val="hlink"/>
                </a:solidFill>
                <a:latin typeface="Courier New" pitchFamily="49" charset="0"/>
              </a:rPr>
              <a:t>y(0)=1</a:t>
            </a:r>
            <a:r>
              <a:rPr kumimoji="1" lang="en-US" altLang="zh-CN" sz="2400" b="1">
                <a:solidFill>
                  <a:srgbClr val="003300"/>
                </a:solidFill>
                <a:latin typeface="Courier New" pitchFamily="49" charset="0"/>
              </a:rPr>
              <a:t>','</a:t>
            </a:r>
            <a:r>
              <a:rPr kumimoji="1" lang="en-US" altLang="zh-CN" sz="2400" b="1">
                <a:solidFill>
                  <a:srgbClr val="0000CC"/>
                </a:solidFill>
                <a:latin typeface="Courier New" pitchFamily="49" charset="0"/>
              </a:rPr>
              <a:t>t</a:t>
            </a:r>
            <a:r>
              <a:rPr kumimoji="1" lang="en-US" altLang="zh-CN" sz="2400" b="1">
                <a:solidFill>
                  <a:srgbClr val="003300"/>
                </a:solidFill>
                <a:latin typeface="Courier New" pitchFamily="49" charset="0"/>
              </a:rPr>
              <a:t>')</a:t>
            </a:r>
          </a:p>
        </p:txBody>
      </p:sp>
      <p:sp>
        <p:nvSpPr>
          <p:cNvPr id="29703" name="Rectangle 7"/>
          <p:cNvSpPr>
            <a:spLocks noChangeArrowheads="1"/>
          </p:cNvSpPr>
          <p:nvPr/>
        </p:nvSpPr>
        <p:spPr bwMode="auto">
          <a:xfrm>
            <a:off x="914400" y="3505200"/>
            <a:ext cx="5702300" cy="503238"/>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pPr>
            <a:r>
              <a:rPr kumimoji="1" lang="zh-CN" altLang="en-US" sz="2400" b="1">
                <a:solidFill>
                  <a:srgbClr val="0000CC"/>
                </a:solidFill>
                <a:latin typeface="Courier New" pitchFamily="49" charset="0"/>
              </a:rPr>
              <a:t>这里返回的 </a:t>
            </a:r>
            <a:r>
              <a:rPr kumimoji="1" lang="en-US" altLang="zh-CN" sz="2400" b="1">
                <a:solidFill>
                  <a:srgbClr val="003300"/>
                </a:solidFill>
                <a:latin typeface="Courier New" pitchFamily="49" charset="0"/>
              </a:rPr>
              <a:t>r</a:t>
            </a:r>
            <a:r>
              <a:rPr kumimoji="1" lang="en-US" altLang="zh-CN" sz="2400" b="1">
                <a:solidFill>
                  <a:srgbClr val="0000CC"/>
                </a:solidFill>
                <a:latin typeface="Courier New" pitchFamily="49" charset="0"/>
              </a:rPr>
              <a:t> </a:t>
            </a:r>
            <a:r>
              <a:rPr kumimoji="1" lang="zh-CN" altLang="en-US" sz="2400" b="1">
                <a:solidFill>
                  <a:srgbClr val="0000CC"/>
                </a:solidFill>
                <a:latin typeface="Courier New" pitchFamily="49" charset="0"/>
              </a:rPr>
              <a:t>是一个 </a:t>
            </a:r>
            <a:r>
              <a:rPr kumimoji="1" lang="zh-CN" altLang="en-US" sz="2400" b="1">
                <a:solidFill>
                  <a:schemeClr val="hlink"/>
                </a:solidFill>
                <a:latin typeface="Courier New" pitchFamily="49" charset="0"/>
              </a:rPr>
              <a:t>结构类型 </a:t>
            </a:r>
            <a:r>
              <a:rPr kumimoji="1" lang="zh-CN" altLang="en-US" sz="2400" b="1">
                <a:solidFill>
                  <a:srgbClr val="0000CC"/>
                </a:solidFill>
                <a:latin typeface="Courier New" pitchFamily="49" charset="0"/>
              </a:rPr>
              <a:t>的数据</a:t>
            </a:r>
          </a:p>
        </p:txBody>
      </p:sp>
      <p:sp>
        <p:nvSpPr>
          <p:cNvPr id="29704" name="Line 8"/>
          <p:cNvSpPr>
            <a:spLocks noChangeShapeType="1"/>
          </p:cNvSpPr>
          <p:nvPr/>
        </p:nvSpPr>
        <p:spPr bwMode="auto">
          <a:xfrm flipH="1">
            <a:off x="1524000" y="2743200"/>
            <a:ext cx="0" cy="762000"/>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05" name="Rectangle 9"/>
          <p:cNvSpPr>
            <a:spLocks noChangeArrowheads="1"/>
          </p:cNvSpPr>
          <p:nvPr/>
        </p:nvSpPr>
        <p:spPr bwMode="auto">
          <a:xfrm>
            <a:off x="914400" y="4114800"/>
            <a:ext cx="7696200" cy="90487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400" b="1">
                <a:solidFill>
                  <a:srgbClr val="003300"/>
                </a:solidFill>
                <a:latin typeface="Courier New" pitchFamily="49" charset="0"/>
              </a:rPr>
              <a:t>r.x   </a:t>
            </a:r>
            <a:r>
              <a:rPr kumimoji="1" lang="en-US" altLang="zh-CN" sz="2400" b="1">
                <a:solidFill>
                  <a:srgbClr val="FF3300"/>
                </a:solidFill>
                <a:latin typeface="Courier New" pitchFamily="49" charset="0"/>
              </a:rPr>
              <a:t>%</a:t>
            </a:r>
            <a:r>
              <a:rPr kumimoji="1" lang="zh-CN" altLang="en-US" sz="2400" b="1">
                <a:solidFill>
                  <a:srgbClr val="0000CC"/>
                </a:solidFill>
                <a:latin typeface="Courier New" pitchFamily="49" charset="0"/>
                <a:ea typeface="楷体_GB2312" pitchFamily="49" charset="-122"/>
              </a:rPr>
              <a:t>查看解函数</a:t>
            </a:r>
            <a:r>
              <a:rPr kumimoji="1" lang="zh-CN" altLang="en-US" sz="2400" b="1">
                <a:solidFill>
                  <a:srgbClr val="003300"/>
                </a:solidFill>
                <a:latin typeface="Courier New" pitchFamily="49" charset="0"/>
              </a:rPr>
              <a:t> </a:t>
            </a:r>
            <a:r>
              <a:rPr kumimoji="1" lang="en-US" altLang="zh-CN" sz="2400" b="1">
                <a:solidFill>
                  <a:srgbClr val="003300"/>
                </a:solidFill>
                <a:latin typeface="Courier New" pitchFamily="49" charset="0"/>
              </a:rPr>
              <a:t>x(t)</a:t>
            </a:r>
          </a:p>
          <a:p>
            <a:pPr>
              <a:lnSpc>
                <a:spcPct val="110000"/>
              </a:lnSpc>
            </a:pPr>
            <a:r>
              <a:rPr kumimoji="1" lang="en-US" altLang="zh-CN" sz="2400" b="1">
                <a:solidFill>
                  <a:srgbClr val="003300"/>
                </a:solidFill>
                <a:latin typeface="Courier New" pitchFamily="49" charset="0"/>
              </a:rPr>
              <a:t>r.y   </a:t>
            </a:r>
            <a:r>
              <a:rPr kumimoji="1" lang="en-US" altLang="zh-CN" sz="2400" b="1">
                <a:solidFill>
                  <a:srgbClr val="FF3300"/>
                </a:solidFill>
                <a:latin typeface="Courier New" pitchFamily="49" charset="0"/>
              </a:rPr>
              <a:t>%</a:t>
            </a:r>
            <a:r>
              <a:rPr kumimoji="1" lang="zh-CN" altLang="en-US" sz="2400" b="1">
                <a:solidFill>
                  <a:srgbClr val="0000CC"/>
                </a:solidFill>
                <a:latin typeface="Courier New" pitchFamily="49" charset="0"/>
                <a:ea typeface="楷体_GB2312" pitchFamily="49" charset="-122"/>
              </a:rPr>
              <a:t>查看解函数</a:t>
            </a:r>
            <a:r>
              <a:rPr kumimoji="1" lang="zh-CN" altLang="en-US" sz="2400" b="1">
                <a:solidFill>
                  <a:srgbClr val="003300"/>
                </a:solidFill>
                <a:latin typeface="Courier New" pitchFamily="49" charset="0"/>
              </a:rPr>
              <a:t> </a:t>
            </a:r>
            <a:r>
              <a:rPr kumimoji="1" lang="en-US" altLang="zh-CN" sz="2400" b="1">
                <a:solidFill>
                  <a:srgbClr val="003300"/>
                </a:solidFill>
                <a:latin typeface="Courier New" pitchFamily="49" charset="0"/>
              </a:rPr>
              <a:t>y(t)</a:t>
            </a:r>
          </a:p>
        </p:txBody>
      </p:sp>
      <p:sp>
        <p:nvSpPr>
          <p:cNvPr id="29706" name="Text Box 10" descr="蓝色砂纸"/>
          <p:cNvSpPr txBox="1">
            <a:spLocks noChangeArrowheads="1"/>
          </p:cNvSpPr>
          <p:nvPr/>
        </p:nvSpPr>
        <p:spPr bwMode="auto">
          <a:xfrm>
            <a:off x="914400" y="5715000"/>
            <a:ext cx="7162800" cy="1025525"/>
          </a:xfrm>
          <a:prstGeom prst="rect">
            <a:avLst/>
          </a:prstGeom>
          <a:blipFill dpi="0" rotWithShape="0">
            <a:blip r:embed="rId2"/>
            <a:srcRect/>
            <a:tile tx="0" ty="0" sx="100000" sy="100000" flip="none" algn="tl"/>
          </a:blipFill>
          <a:ln w="57150">
            <a:solidFill>
              <a:srgbClr val="CC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None/>
            </a:pPr>
            <a:r>
              <a:rPr kumimoji="1" lang="zh-CN" altLang="en-US" sz="2400" b="1">
                <a:solidFill>
                  <a:srgbClr val="0000CC"/>
                </a:solidFill>
                <a:latin typeface="Courier New" pitchFamily="49" charset="0"/>
                <a:ea typeface="楷体_GB2312" pitchFamily="49" charset="-122"/>
              </a:rPr>
              <a:t>只有很少一部分微分方程（组）能求出解析解。</a:t>
            </a:r>
            <a:br>
              <a:rPr kumimoji="1" lang="zh-CN" altLang="en-US" sz="2400" b="1">
                <a:solidFill>
                  <a:srgbClr val="0000CC"/>
                </a:solidFill>
                <a:latin typeface="Courier New" pitchFamily="49" charset="0"/>
                <a:ea typeface="楷体_GB2312" pitchFamily="49" charset="-122"/>
              </a:rPr>
            </a:br>
            <a:r>
              <a:rPr kumimoji="1" lang="zh-CN" altLang="en-US" sz="2400" b="1">
                <a:solidFill>
                  <a:srgbClr val="0000CC"/>
                </a:solidFill>
                <a:latin typeface="Courier New" pitchFamily="49" charset="0"/>
                <a:ea typeface="楷体_GB2312" pitchFamily="49" charset="-122"/>
              </a:rPr>
              <a:t>大部分微分方程（组）只能利用</a:t>
            </a:r>
            <a:r>
              <a:rPr kumimoji="1" lang="zh-CN" altLang="en-US" sz="2400" b="1">
                <a:solidFill>
                  <a:srgbClr val="990000"/>
                </a:solidFill>
                <a:latin typeface="Courier New" pitchFamily="49" charset="0"/>
                <a:ea typeface="黑体" pitchFamily="2" charset="-122"/>
              </a:rPr>
              <a:t>数值方法</a:t>
            </a:r>
            <a:r>
              <a:rPr kumimoji="1" lang="zh-CN" altLang="en-US" sz="2400" b="1">
                <a:solidFill>
                  <a:srgbClr val="0000CC"/>
                </a:solidFill>
                <a:latin typeface="Courier New" pitchFamily="49" charset="0"/>
                <a:ea typeface="楷体_GB2312" pitchFamily="49" charset="-122"/>
              </a:rPr>
              <a:t>求数值解。</a:t>
            </a:r>
          </a:p>
        </p:txBody>
      </p:sp>
      <p:sp>
        <p:nvSpPr>
          <p:cNvPr id="29707" name="Text Box 11"/>
          <p:cNvSpPr txBox="1">
            <a:spLocks noChangeArrowheads="1"/>
          </p:cNvSpPr>
          <p:nvPr/>
        </p:nvSpPr>
        <p:spPr bwMode="auto">
          <a:xfrm>
            <a:off x="914400" y="5105400"/>
            <a:ext cx="7467600" cy="539750"/>
          </a:xfrm>
          <a:prstGeom prst="rect">
            <a:avLst/>
          </a:prstGeom>
          <a:gradFill rotWithShape="0">
            <a:gsLst>
              <a:gs pos="0">
                <a:srgbClr val="0000FF">
                  <a:gamma/>
                  <a:shade val="77255"/>
                  <a:invGamma/>
                </a:srgbClr>
              </a:gs>
              <a:gs pos="50000">
                <a:srgbClr val="0000FF"/>
              </a:gs>
              <a:gs pos="100000">
                <a:srgbClr val="0000FF">
                  <a:gamma/>
                  <a:shade val="77255"/>
                  <a:invGamma/>
                </a:srgbClr>
              </a:gs>
            </a:gsLst>
            <a:lin ang="5400000" scaled="1"/>
          </a:gra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None/>
            </a:pPr>
            <a:r>
              <a:rPr kumimoji="1" lang="en-US" altLang="zh-CN" sz="2400" b="1">
                <a:solidFill>
                  <a:srgbClr val="FFFF00"/>
                </a:solidFill>
                <a:latin typeface="Courier New" pitchFamily="49" charset="0"/>
                <a:ea typeface="楷体_GB2312" pitchFamily="49" charset="-122"/>
              </a:rPr>
              <a:t>dsolve</a:t>
            </a:r>
            <a:r>
              <a:rPr kumimoji="1" lang="zh-CN" altLang="en-US" sz="2400" b="1">
                <a:solidFill>
                  <a:srgbClr val="FFFF00"/>
                </a:solidFill>
                <a:latin typeface="Courier New" pitchFamily="49" charset="0"/>
                <a:ea typeface="楷体_GB2312" pitchFamily="49" charset="-122"/>
              </a:rPr>
              <a:t>的输出个数只能为一个 或 与方程个数相等。</a:t>
            </a:r>
          </a:p>
        </p:txBody>
      </p:sp>
      <p:pic>
        <p:nvPicPr>
          <p:cNvPr id="29708" name="Picture 8" descr="buct校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600" y="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702"/>
                                        </p:tgtEl>
                                        <p:attrNameLst>
                                          <p:attrName>style.visibility</p:attrName>
                                        </p:attrNameLst>
                                      </p:cBhvr>
                                      <p:to>
                                        <p:strVal val="visible"/>
                                      </p:to>
                                    </p:set>
                                    <p:animEffect transition="in" filter="wipe(up)">
                                      <p:cBhvr>
                                        <p:cTn id="7" dur="500"/>
                                        <p:tgtEl>
                                          <p:spTgt spid="297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704"/>
                                        </p:tgtEl>
                                        <p:attrNameLst>
                                          <p:attrName>style.visibility</p:attrName>
                                        </p:attrNameLst>
                                      </p:cBhvr>
                                      <p:to>
                                        <p:strVal val="visible"/>
                                      </p:to>
                                    </p:set>
                                    <p:animEffect transition="in" filter="wipe(up)">
                                      <p:cBhvr>
                                        <p:cTn id="12" dur="500"/>
                                        <p:tgtEl>
                                          <p:spTgt spid="29704"/>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9703"/>
                                        </p:tgtEl>
                                        <p:attrNameLst>
                                          <p:attrName>style.visibility</p:attrName>
                                        </p:attrNameLst>
                                      </p:cBhvr>
                                      <p:to>
                                        <p:strVal val="visible"/>
                                      </p:to>
                                    </p:set>
                                    <p:animEffect transition="in" filter="wipe(up)">
                                      <p:cBhvr>
                                        <p:cTn id="16" dur="500"/>
                                        <p:tgtEl>
                                          <p:spTgt spid="2970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9705"/>
                                        </p:tgtEl>
                                        <p:attrNameLst>
                                          <p:attrName>style.visibility</p:attrName>
                                        </p:attrNameLst>
                                      </p:cBhvr>
                                      <p:to>
                                        <p:strVal val="visible"/>
                                      </p:to>
                                    </p:set>
                                    <p:animEffect transition="in" filter="wipe(up)">
                                      <p:cBhvr>
                                        <p:cTn id="21" dur="500"/>
                                        <p:tgtEl>
                                          <p:spTgt spid="2970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9707"/>
                                        </p:tgtEl>
                                        <p:attrNameLst>
                                          <p:attrName>style.visibility</p:attrName>
                                        </p:attrNameLst>
                                      </p:cBhvr>
                                      <p:to>
                                        <p:strVal val="visible"/>
                                      </p:to>
                                    </p:set>
                                    <p:animEffect transition="in" filter="dissolve">
                                      <p:cBhvr>
                                        <p:cTn id="26" dur="500"/>
                                        <p:tgtEl>
                                          <p:spTgt spid="2970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29706"/>
                                        </p:tgtEl>
                                        <p:attrNameLst>
                                          <p:attrName>style.visibility</p:attrName>
                                        </p:attrNameLst>
                                      </p:cBhvr>
                                      <p:to>
                                        <p:strVal val="visible"/>
                                      </p:to>
                                    </p:set>
                                    <p:animEffect transition="in" filter="box(in)">
                                      <p:cBhvr>
                                        <p:cTn id="31" dur="500"/>
                                        <p:tgtEl>
                                          <p:spTgt spid="29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animBg="1" autoUpdateAnimBg="0"/>
      <p:bldP spid="29703" grpId="0" animBg="1" autoUpdateAnimBg="0"/>
      <p:bldP spid="29704" grpId="0" animBg="1"/>
      <p:bldP spid="29705" grpId="0" animBg="1" autoUpdateAnimBg="0"/>
      <p:bldP spid="29706" grpId="0" animBg="1" autoUpdateAnimBg="0"/>
      <p:bldP spid="29707"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0" y="274638"/>
            <a:ext cx="8229600" cy="1143000"/>
          </a:xfrm>
        </p:spPr>
        <p:txBody>
          <a:bodyPr/>
          <a:lstStyle/>
          <a:p>
            <a:r>
              <a:rPr lang="en-US" altLang="zh-CN" b="1">
                <a:solidFill>
                  <a:srgbClr val="006600"/>
                </a:solidFill>
                <a:latin typeface="Times New Roman" pitchFamily="18" charset="0"/>
              </a:rPr>
              <a:t>Matlab</a:t>
            </a:r>
            <a:r>
              <a:rPr lang="zh-CN" altLang="en-US" b="1">
                <a:solidFill>
                  <a:srgbClr val="006600"/>
                </a:solidFill>
                <a:latin typeface="Times New Roman" pitchFamily="18" charset="0"/>
              </a:rPr>
              <a:t>函数数值求解</a:t>
            </a:r>
          </a:p>
        </p:txBody>
      </p:sp>
      <p:sp>
        <p:nvSpPr>
          <p:cNvPr id="30724" name="Rectangle 4"/>
          <p:cNvSpPr>
            <a:spLocks noChangeArrowheads="1"/>
          </p:cNvSpPr>
          <p:nvPr/>
        </p:nvSpPr>
        <p:spPr bwMode="auto">
          <a:xfrm>
            <a:off x="539750" y="1341438"/>
            <a:ext cx="8305800" cy="657225"/>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800" b="1">
                <a:solidFill>
                  <a:srgbClr val="003300"/>
                </a:solidFill>
                <a:latin typeface="Courier New" pitchFamily="49" charset="0"/>
              </a:rPr>
              <a:t>[T,Y] = </a:t>
            </a:r>
            <a:r>
              <a:rPr kumimoji="1" lang="en-US" altLang="zh-CN" sz="3200" b="1" i="1">
                <a:solidFill>
                  <a:srgbClr val="FF0000"/>
                </a:solidFill>
                <a:latin typeface="Courier New" pitchFamily="49" charset="0"/>
              </a:rPr>
              <a:t>solver</a:t>
            </a:r>
            <a:r>
              <a:rPr kumimoji="1" lang="en-US" altLang="zh-CN" sz="2800" b="1">
                <a:solidFill>
                  <a:srgbClr val="003300"/>
                </a:solidFill>
                <a:latin typeface="Courier New" pitchFamily="49" charset="0"/>
              </a:rPr>
              <a:t>(</a:t>
            </a:r>
            <a:r>
              <a:rPr kumimoji="1" lang="en-US" altLang="zh-CN" sz="2800" b="1">
                <a:solidFill>
                  <a:srgbClr val="0000FF"/>
                </a:solidFill>
                <a:latin typeface="Courier New" pitchFamily="49" charset="0"/>
              </a:rPr>
              <a:t>odefun</a:t>
            </a:r>
            <a:r>
              <a:rPr kumimoji="1" lang="en-US" altLang="zh-CN" sz="2800" b="1">
                <a:solidFill>
                  <a:srgbClr val="003300"/>
                </a:solidFill>
                <a:latin typeface="Courier New" pitchFamily="49" charset="0"/>
              </a:rPr>
              <a:t>,</a:t>
            </a:r>
            <a:r>
              <a:rPr kumimoji="1" lang="en-US" altLang="zh-CN" sz="2800" b="1">
                <a:solidFill>
                  <a:srgbClr val="0000FF"/>
                </a:solidFill>
                <a:latin typeface="Courier New" pitchFamily="49" charset="0"/>
              </a:rPr>
              <a:t>tspan</a:t>
            </a:r>
            <a:r>
              <a:rPr kumimoji="1" lang="en-US" altLang="zh-CN" sz="2800" b="1">
                <a:solidFill>
                  <a:srgbClr val="003300"/>
                </a:solidFill>
                <a:latin typeface="Courier New" pitchFamily="49" charset="0"/>
              </a:rPr>
              <a:t>,</a:t>
            </a:r>
            <a:r>
              <a:rPr kumimoji="1" lang="en-US" altLang="zh-CN" sz="2800" b="1">
                <a:solidFill>
                  <a:srgbClr val="0000FF"/>
                </a:solidFill>
                <a:latin typeface="Courier New" pitchFamily="49" charset="0"/>
              </a:rPr>
              <a:t>y0</a:t>
            </a:r>
            <a:r>
              <a:rPr kumimoji="1" lang="en-US" altLang="zh-CN" sz="2800" b="1">
                <a:solidFill>
                  <a:srgbClr val="003300"/>
                </a:solidFill>
                <a:latin typeface="Courier New" pitchFamily="49" charset="0"/>
              </a:rPr>
              <a:t>)</a:t>
            </a:r>
          </a:p>
        </p:txBody>
      </p:sp>
      <p:sp>
        <p:nvSpPr>
          <p:cNvPr id="30725" name="Rectangle 5"/>
          <p:cNvSpPr>
            <a:spLocks noChangeArrowheads="1"/>
          </p:cNvSpPr>
          <p:nvPr/>
        </p:nvSpPr>
        <p:spPr bwMode="auto">
          <a:xfrm>
            <a:off x="539750" y="2205038"/>
            <a:ext cx="8305800" cy="284321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400" b="1">
                <a:latin typeface="Times New Roman" pitchFamily="18" charset="0"/>
                <a:ea typeface="黑体" pitchFamily="2" charset="-122"/>
              </a:rPr>
              <a:t>其中 </a:t>
            </a:r>
            <a:r>
              <a:rPr kumimoji="1" lang="en-US" altLang="zh-CN" sz="2400" b="1">
                <a:solidFill>
                  <a:srgbClr val="0000FF"/>
                </a:solidFill>
                <a:latin typeface="Times New Roman" pitchFamily="18" charset="0"/>
                <a:ea typeface="黑体" pitchFamily="2" charset="-122"/>
              </a:rPr>
              <a:t>y0</a:t>
            </a: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为初值条件，</a:t>
            </a:r>
            <a:r>
              <a:rPr kumimoji="1" lang="en-US" altLang="zh-CN" sz="2400" b="1">
                <a:solidFill>
                  <a:srgbClr val="0000FF"/>
                </a:solidFill>
                <a:latin typeface="Times New Roman" pitchFamily="18" charset="0"/>
                <a:ea typeface="黑体" pitchFamily="2" charset="-122"/>
              </a:rPr>
              <a:t>tspan</a:t>
            </a:r>
            <a:r>
              <a:rPr kumimoji="1" lang="zh-CN" altLang="en-US" sz="2400" b="1">
                <a:latin typeface="Times New Roman" pitchFamily="18" charset="0"/>
                <a:ea typeface="黑体" pitchFamily="2" charset="-122"/>
              </a:rPr>
              <a:t>为求解区间；</a:t>
            </a:r>
            <a:r>
              <a:rPr kumimoji="1" lang="en-US" altLang="zh-CN" sz="2400" b="1">
                <a:latin typeface="Times New Roman" pitchFamily="18" charset="0"/>
                <a:ea typeface="黑体" pitchFamily="2" charset="-122"/>
              </a:rPr>
              <a:t>Matlab</a:t>
            </a:r>
            <a:r>
              <a:rPr kumimoji="1" lang="zh-CN" altLang="en-US" sz="2400" b="1">
                <a:latin typeface="Times New Roman" pitchFamily="18" charset="0"/>
                <a:ea typeface="黑体" pitchFamily="2" charset="-122"/>
              </a:rPr>
              <a:t>在数值求解时</a:t>
            </a:r>
            <a:r>
              <a:rPr kumimoji="1" lang="zh-CN" altLang="en-US" sz="2400" b="1">
                <a:solidFill>
                  <a:srgbClr val="0000FF"/>
                </a:solidFill>
                <a:latin typeface="Times New Roman" pitchFamily="18" charset="0"/>
                <a:ea typeface="黑体" pitchFamily="2" charset="-122"/>
              </a:rPr>
              <a:t>自动对求解区间进行分割</a:t>
            </a:r>
            <a:r>
              <a:rPr kumimoji="1" lang="zh-CN" altLang="en-US" sz="2400" b="1">
                <a:latin typeface="Times New Roman" pitchFamily="18" charset="0"/>
                <a:ea typeface="黑体" pitchFamily="2" charset="-122"/>
              </a:rPr>
              <a:t>，</a:t>
            </a:r>
            <a:r>
              <a:rPr kumimoji="1" lang="en-US" altLang="zh-CN" sz="2400" b="1">
                <a:solidFill>
                  <a:srgbClr val="0000FF"/>
                </a:solidFill>
                <a:latin typeface="Times New Roman" pitchFamily="18" charset="0"/>
                <a:ea typeface="黑体" pitchFamily="2" charset="-122"/>
              </a:rPr>
              <a:t>T</a:t>
            </a: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向量</a:t>
            </a: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中返回的是分割点的值</a:t>
            </a:r>
            <a:r>
              <a:rPr kumimoji="1" lang="en-US" altLang="zh-CN" sz="2400" b="1">
                <a:latin typeface="Times New Roman" pitchFamily="18" charset="0"/>
                <a:ea typeface="黑体" pitchFamily="2" charset="-122"/>
              </a:rPr>
              <a:t>(</a:t>
            </a:r>
            <a:r>
              <a:rPr kumimoji="1" lang="zh-CN" altLang="en-US" sz="2400" b="1">
                <a:latin typeface="Times New Roman" pitchFamily="18" charset="0"/>
                <a:ea typeface="黑体" pitchFamily="2" charset="-122"/>
              </a:rPr>
              <a:t>自变量</a:t>
            </a:r>
            <a:r>
              <a:rPr kumimoji="1" lang="en-US" altLang="zh-CN" sz="2400" b="1">
                <a:latin typeface="Times New Roman" pitchFamily="18" charset="0"/>
                <a:ea typeface="黑体" pitchFamily="2" charset="-122"/>
              </a:rPr>
              <a:t>)</a:t>
            </a:r>
            <a:r>
              <a:rPr kumimoji="1" lang="zh-CN" altLang="en-US" sz="2400" b="1">
                <a:latin typeface="Times New Roman" pitchFamily="18" charset="0"/>
                <a:ea typeface="黑体" pitchFamily="2" charset="-122"/>
              </a:rPr>
              <a:t>，</a:t>
            </a:r>
            <a:r>
              <a:rPr kumimoji="1" lang="en-US" altLang="zh-CN" sz="2400" b="1">
                <a:solidFill>
                  <a:srgbClr val="0000FF"/>
                </a:solidFill>
                <a:latin typeface="Times New Roman" pitchFamily="18" charset="0"/>
                <a:ea typeface="黑体" pitchFamily="2" charset="-122"/>
              </a:rPr>
              <a:t>Y</a:t>
            </a: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向量</a:t>
            </a: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中返回的是解函数在这些分割点上的函数值。</a:t>
            </a:r>
          </a:p>
          <a:p>
            <a:pPr>
              <a:lnSpc>
                <a:spcPct val="120000"/>
              </a:lnSpc>
            </a:pPr>
            <a:r>
              <a:rPr kumimoji="1" lang="en-US" altLang="zh-CN" sz="2800" b="1" i="1">
                <a:solidFill>
                  <a:srgbClr val="FF0000"/>
                </a:solidFill>
                <a:latin typeface="Times New Roman" pitchFamily="18" charset="0"/>
                <a:ea typeface="黑体" pitchFamily="2" charset="-122"/>
              </a:rPr>
              <a:t>solver</a:t>
            </a:r>
            <a:r>
              <a:rPr kumimoji="1" lang="en-US" altLang="zh-CN" sz="2400" b="1" i="1">
                <a:latin typeface="Times New Roman" pitchFamily="18" charset="0"/>
                <a:ea typeface="黑体" pitchFamily="2" charset="-122"/>
              </a:rPr>
              <a:t> </a:t>
            </a:r>
            <a:r>
              <a:rPr kumimoji="1" lang="zh-CN" altLang="en-US" sz="2400" b="1">
                <a:latin typeface="Times New Roman" pitchFamily="18" charset="0"/>
                <a:ea typeface="黑体" pitchFamily="2" charset="-122"/>
              </a:rPr>
              <a:t>为</a:t>
            </a:r>
            <a:r>
              <a:rPr kumimoji="1" lang="en-US" altLang="zh-CN" sz="2400" b="1">
                <a:latin typeface="Times New Roman" pitchFamily="18" charset="0"/>
                <a:ea typeface="黑体" pitchFamily="2" charset="-122"/>
              </a:rPr>
              <a:t>Matlab</a:t>
            </a:r>
            <a:r>
              <a:rPr kumimoji="1" lang="zh-CN" altLang="en-US" sz="2400" b="1">
                <a:latin typeface="Times New Roman" pitchFamily="18" charset="0"/>
                <a:ea typeface="黑体" pitchFamily="2" charset="-122"/>
              </a:rPr>
              <a:t>的</a:t>
            </a:r>
            <a:r>
              <a:rPr kumimoji="1" lang="en-US" altLang="zh-CN" sz="2400" b="1">
                <a:solidFill>
                  <a:srgbClr val="0000FF"/>
                </a:solidFill>
                <a:latin typeface="Times New Roman" pitchFamily="18" charset="0"/>
                <a:ea typeface="黑体" pitchFamily="2" charset="-122"/>
              </a:rPr>
              <a:t>ODE</a:t>
            </a:r>
            <a:r>
              <a:rPr kumimoji="1" lang="zh-CN" altLang="en-US" sz="2400" b="1">
                <a:solidFill>
                  <a:srgbClr val="0000FF"/>
                </a:solidFill>
                <a:latin typeface="Times New Roman" pitchFamily="18" charset="0"/>
                <a:ea typeface="黑体" pitchFamily="2" charset="-122"/>
              </a:rPr>
              <a:t>求解器</a:t>
            </a:r>
            <a:r>
              <a:rPr kumimoji="1" lang="zh-CN" altLang="en-US" sz="2400" b="1">
                <a:latin typeface="Times New Roman" pitchFamily="18" charset="0"/>
                <a:ea typeface="黑体" pitchFamily="2" charset="-122"/>
              </a:rPr>
              <a:t>（可以是 </a:t>
            </a:r>
            <a:r>
              <a:rPr kumimoji="1" lang="en-US" altLang="zh-CN" sz="2600" b="1">
                <a:solidFill>
                  <a:srgbClr val="FF0000"/>
                </a:solidFill>
                <a:latin typeface="Courier New" pitchFamily="49" charset="0"/>
                <a:ea typeface="黑体" pitchFamily="2" charset="-122"/>
              </a:rPr>
              <a:t>ode45</a:t>
            </a:r>
            <a:r>
              <a:rPr kumimoji="1" lang="zh-CN" altLang="en-US" sz="2400" b="1">
                <a:solidFill>
                  <a:srgbClr val="FF0000"/>
                </a:solidFill>
                <a:latin typeface="Times New Roman" pitchFamily="18" charset="0"/>
                <a:ea typeface="黑体" pitchFamily="2" charset="-122"/>
              </a:rPr>
              <a:t>、</a:t>
            </a:r>
            <a:r>
              <a:rPr kumimoji="1" lang="en-US" altLang="zh-CN" sz="2600" b="1">
                <a:solidFill>
                  <a:srgbClr val="FF0000"/>
                </a:solidFill>
                <a:latin typeface="Courier New" pitchFamily="49" charset="0"/>
                <a:ea typeface="黑体" pitchFamily="2" charset="-122"/>
              </a:rPr>
              <a:t>ode23</a:t>
            </a:r>
            <a:r>
              <a:rPr kumimoji="1" lang="zh-CN" altLang="en-US" sz="2400" b="1">
                <a:latin typeface="Times New Roman" pitchFamily="18" charset="0"/>
                <a:ea typeface="黑体" pitchFamily="2" charset="-122"/>
              </a:rPr>
              <a:t>、</a:t>
            </a:r>
            <a:r>
              <a:rPr kumimoji="1" lang="en-US" altLang="zh-CN" sz="2600" b="1">
                <a:solidFill>
                  <a:srgbClr val="FF0000"/>
                </a:solidFill>
                <a:latin typeface="Courier New" pitchFamily="49" charset="0"/>
                <a:ea typeface="黑体" pitchFamily="2" charset="-122"/>
              </a:rPr>
              <a:t>ode113</a:t>
            </a:r>
            <a:r>
              <a:rPr kumimoji="1" lang="zh-CN" altLang="en-US" sz="2400" b="1">
                <a:solidFill>
                  <a:srgbClr val="FF0000"/>
                </a:solidFill>
                <a:latin typeface="Times New Roman" pitchFamily="18" charset="0"/>
                <a:ea typeface="黑体" pitchFamily="2" charset="-122"/>
              </a:rPr>
              <a:t>、</a:t>
            </a:r>
            <a:r>
              <a:rPr kumimoji="1" lang="en-US" altLang="zh-CN" sz="2600" b="1">
                <a:solidFill>
                  <a:srgbClr val="FF0000"/>
                </a:solidFill>
                <a:latin typeface="Courier New" pitchFamily="49" charset="0"/>
                <a:ea typeface="黑体" pitchFamily="2" charset="-122"/>
              </a:rPr>
              <a:t>ode15s</a:t>
            </a:r>
            <a:r>
              <a:rPr kumimoji="1" lang="zh-CN" altLang="en-US" sz="2400" b="1">
                <a:solidFill>
                  <a:srgbClr val="FF0000"/>
                </a:solidFill>
                <a:latin typeface="Times New Roman" pitchFamily="18" charset="0"/>
                <a:ea typeface="黑体" pitchFamily="2" charset="-122"/>
              </a:rPr>
              <a:t>、</a:t>
            </a:r>
            <a:r>
              <a:rPr kumimoji="1" lang="en-US" altLang="zh-CN" sz="2600" b="1">
                <a:solidFill>
                  <a:srgbClr val="FF0000"/>
                </a:solidFill>
                <a:latin typeface="Courier New" pitchFamily="49" charset="0"/>
                <a:ea typeface="黑体" pitchFamily="2" charset="-122"/>
              </a:rPr>
              <a:t>ode23s</a:t>
            </a:r>
            <a:r>
              <a:rPr kumimoji="1" lang="zh-CN" altLang="en-US" sz="2400" b="1">
                <a:solidFill>
                  <a:srgbClr val="FF0000"/>
                </a:solidFill>
                <a:latin typeface="Times New Roman" pitchFamily="18" charset="0"/>
                <a:ea typeface="黑体" pitchFamily="2" charset="-122"/>
              </a:rPr>
              <a:t>、</a:t>
            </a:r>
            <a:r>
              <a:rPr kumimoji="1" lang="en-US" altLang="zh-CN" sz="2600" b="1">
                <a:solidFill>
                  <a:srgbClr val="FF0000"/>
                </a:solidFill>
                <a:latin typeface="Courier New" pitchFamily="49" charset="0"/>
                <a:ea typeface="黑体" pitchFamily="2" charset="-122"/>
              </a:rPr>
              <a:t>ode23t</a:t>
            </a:r>
            <a:r>
              <a:rPr kumimoji="1" lang="zh-CN" altLang="en-US" sz="2400" b="1">
                <a:solidFill>
                  <a:srgbClr val="FF0000"/>
                </a:solidFill>
                <a:latin typeface="Times New Roman" pitchFamily="18" charset="0"/>
                <a:ea typeface="黑体" pitchFamily="2" charset="-122"/>
              </a:rPr>
              <a:t>、</a:t>
            </a:r>
            <a:r>
              <a:rPr kumimoji="1" lang="en-US" altLang="zh-CN" sz="2600" b="1">
                <a:solidFill>
                  <a:srgbClr val="FF0000"/>
                </a:solidFill>
                <a:latin typeface="Courier New" pitchFamily="49" charset="0"/>
                <a:ea typeface="黑体" pitchFamily="2" charset="-122"/>
              </a:rPr>
              <a:t>ode23tb</a:t>
            </a:r>
            <a:r>
              <a:rPr kumimoji="1" lang="zh-CN" altLang="en-US" sz="2400" b="1">
                <a:latin typeface="Times New Roman" pitchFamily="18" charset="0"/>
                <a:ea typeface="黑体" pitchFamily="2" charset="-122"/>
              </a:rPr>
              <a:t>）</a:t>
            </a:r>
          </a:p>
        </p:txBody>
      </p:sp>
      <p:sp>
        <p:nvSpPr>
          <p:cNvPr id="30726" name="Rectangle 6"/>
          <p:cNvSpPr>
            <a:spLocks noChangeArrowheads="1"/>
          </p:cNvSpPr>
          <p:nvPr/>
        </p:nvSpPr>
        <p:spPr bwMode="auto">
          <a:xfrm>
            <a:off x="539750" y="5300663"/>
            <a:ext cx="7704138" cy="1325562"/>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rgbClr val="CC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zh-CN" altLang="en-US" sz="2400" b="1">
                <a:latin typeface="Times New Roman" pitchFamily="18" charset="0"/>
                <a:ea typeface="黑体" pitchFamily="2" charset="-122"/>
              </a:rPr>
              <a:t>没有一种算法可以有效地解决所有的 </a:t>
            </a:r>
            <a:r>
              <a:rPr kumimoji="1" lang="en-US" altLang="zh-CN" sz="2400" b="1">
                <a:latin typeface="Times New Roman" pitchFamily="18" charset="0"/>
                <a:ea typeface="黑体" pitchFamily="2" charset="-122"/>
              </a:rPr>
              <a:t>ODE </a:t>
            </a:r>
            <a:r>
              <a:rPr kumimoji="1" lang="zh-CN" altLang="en-US" sz="2400" b="1">
                <a:latin typeface="Times New Roman" pitchFamily="18" charset="0"/>
                <a:ea typeface="黑体" pitchFamily="2" charset="-122"/>
              </a:rPr>
              <a:t>问题，因此</a:t>
            </a:r>
            <a:r>
              <a:rPr kumimoji="1" lang="en-US" altLang="zh-CN" sz="2400" b="1">
                <a:latin typeface="Times New Roman" pitchFamily="18" charset="0"/>
                <a:ea typeface="黑体" pitchFamily="2" charset="-122"/>
              </a:rPr>
              <a:t>MATLAB </a:t>
            </a:r>
            <a:r>
              <a:rPr kumimoji="1" lang="zh-CN" altLang="en-US" sz="2400" b="1">
                <a:latin typeface="Times New Roman" pitchFamily="18" charset="0"/>
                <a:ea typeface="黑体" pitchFamily="2" charset="-122"/>
              </a:rPr>
              <a:t>提供了多种</a:t>
            </a:r>
            <a:r>
              <a:rPr kumimoji="1" lang="en-US" altLang="zh-CN" sz="2400" b="1">
                <a:latin typeface="Times New Roman" pitchFamily="18" charset="0"/>
                <a:ea typeface="黑体" pitchFamily="2" charset="-122"/>
              </a:rPr>
              <a:t>ODE</a:t>
            </a:r>
            <a:r>
              <a:rPr kumimoji="1" lang="zh-CN" altLang="en-US" sz="2400" b="1">
                <a:latin typeface="Times New Roman" pitchFamily="18" charset="0"/>
                <a:ea typeface="黑体" pitchFamily="2" charset="-122"/>
              </a:rPr>
              <a:t>求解器，对于不同的</a:t>
            </a:r>
            <a:r>
              <a:rPr kumimoji="1" lang="en-US" altLang="zh-CN" sz="2400" b="1">
                <a:latin typeface="Times New Roman" pitchFamily="18" charset="0"/>
                <a:ea typeface="黑体" pitchFamily="2" charset="-122"/>
              </a:rPr>
              <a:t>ODE</a:t>
            </a:r>
            <a:r>
              <a:rPr kumimoji="1" lang="zh-CN" altLang="en-US" sz="2400" b="1">
                <a:latin typeface="Times New Roman" pitchFamily="18" charset="0"/>
                <a:ea typeface="黑体" pitchFamily="2" charset="-122"/>
              </a:rPr>
              <a:t>，可以调用不同的</a:t>
            </a:r>
            <a:r>
              <a:rPr kumimoji="1" lang="zh-CN" altLang="en-US" sz="2400" b="1">
                <a:latin typeface="Tahoma" pitchFamily="34" charset="0"/>
                <a:ea typeface="黑体" pitchFamily="2" charset="-122"/>
              </a:rPr>
              <a:t>求解器</a:t>
            </a:r>
            <a:r>
              <a:rPr kumimoji="1" lang="zh-CN" altLang="en-US" sz="2400" b="1">
                <a:latin typeface="Times New Roman" pitchFamily="18" charset="0"/>
                <a:ea typeface="黑体" pitchFamily="2" charset="-122"/>
              </a:rPr>
              <a:t>。</a:t>
            </a:r>
          </a:p>
        </p:txBody>
      </p:sp>
      <p:pic>
        <p:nvPicPr>
          <p:cNvPr id="30727"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barn(outVertical)">
                                      <p:cBhvr>
                                        <p:cTn id="7" dur="500"/>
                                        <p:tgtEl>
                                          <p:spTgt spid="30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wipe(up)">
                                      <p:cBhvr>
                                        <p:cTn id="12" dur="500"/>
                                        <p:tgtEl>
                                          <p:spTgt spid="30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26"/>
                                        </p:tgtEl>
                                        <p:attrNameLst>
                                          <p:attrName>style.visibility</p:attrName>
                                        </p:attrNameLst>
                                      </p:cBhvr>
                                      <p:to>
                                        <p:strVal val="visible"/>
                                      </p:to>
                                    </p:set>
                                    <p:animEffect transition="in" filter="blinds(horizontal)">
                                      <p:cBhvr>
                                        <p:cTn id="17" dur="5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autoUpdateAnimBg="0"/>
      <p:bldP spid="30725" grpId="0" animBg="1" autoUpdateAnimBg="0"/>
      <p:bldP spid="3072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0" y="304800"/>
            <a:ext cx="6781800" cy="1143000"/>
          </a:xfrm>
        </p:spPr>
        <p:txBody>
          <a:bodyPr/>
          <a:lstStyle/>
          <a:p>
            <a:r>
              <a:rPr lang="zh-CN" altLang="en-US" sz="4000" b="1">
                <a:solidFill>
                  <a:srgbClr val="FF0000"/>
                </a:solidFill>
              </a:rPr>
              <a:t>一、微分方程模型建模思想</a:t>
            </a:r>
          </a:p>
        </p:txBody>
      </p:sp>
      <p:sp>
        <p:nvSpPr>
          <p:cNvPr id="6147" name="Rectangle 3"/>
          <p:cNvSpPr>
            <a:spLocks noGrp="1" noChangeArrowheads="1"/>
          </p:cNvSpPr>
          <p:nvPr>
            <p:ph type="body" idx="4294967295"/>
          </p:nvPr>
        </p:nvSpPr>
        <p:spPr>
          <a:xfrm>
            <a:off x="304800" y="1600200"/>
            <a:ext cx="8229600" cy="4525963"/>
          </a:xfrm>
        </p:spPr>
        <p:txBody>
          <a:bodyPr/>
          <a:lstStyle/>
          <a:p>
            <a:pPr>
              <a:lnSpc>
                <a:spcPct val="120000"/>
              </a:lnSpc>
            </a:pPr>
            <a:r>
              <a:rPr lang="zh-CN" altLang="en-US" sz="2800" b="1">
                <a:latin typeface="Times New Roman" pitchFamily="18" charset="0"/>
              </a:rPr>
              <a:t>首先要确定影响变化的主要因素是什么，简化问题忽略次要因素，然后确定各因素之间的因果关系，也就是确定一种函数关系，然后根据内在的机理分析确定各种量之间的平衡关系。</a:t>
            </a:r>
          </a:p>
          <a:p>
            <a:pPr>
              <a:lnSpc>
                <a:spcPct val="120000"/>
              </a:lnSpc>
            </a:pPr>
            <a:r>
              <a:rPr lang="zh-CN" altLang="en-US" sz="2800" b="1">
                <a:latin typeface="Times New Roman" pitchFamily="18" charset="0"/>
              </a:rPr>
              <a:t>改变量</a:t>
            </a:r>
            <a:r>
              <a:rPr lang="en-US" altLang="zh-CN" sz="2800" b="1">
                <a:latin typeface="Times New Roman" pitchFamily="18" charset="0"/>
              </a:rPr>
              <a:t>=</a:t>
            </a:r>
            <a:r>
              <a:rPr lang="zh-CN" altLang="en-US" sz="2800" b="1">
                <a:latin typeface="Times New Roman" pitchFamily="18" charset="0"/>
              </a:rPr>
              <a:t>输入量</a:t>
            </a:r>
            <a:r>
              <a:rPr lang="en-US" altLang="zh-CN" sz="2800" b="1">
                <a:latin typeface="Times New Roman" pitchFamily="18" charset="0"/>
              </a:rPr>
              <a:t>-</a:t>
            </a:r>
            <a:r>
              <a:rPr lang="zh-CN" altLang="en-US" sz="2800" b="1">
                <a:latin typeface="Times New Roman" pitchFamily="18" charset="0"/>
              </a:rPr>
              <a:t>输出量</a:t>
            </a:r>
          </a:p>
          <a:p>
            <a:pPr>
              <a:lnSpc>
                <a:spcPct val="120000"/>
              </a:lnSpc>
            </a:pPr>
            <a:r>
              <a:rPr lang="zh-CN" altLang="en-US" sz="2800" b="1">
                <a:latin typeface="Times New Roman" pitchFamily="18" charset="0"/>
              </a:rPr>
              <a:t>只要明确什么在变，如何变，弄清楚输入量输出量有哪些，如果输入输出二者在数值上不相等微分模型就派上用场。</a:t>
            </a:r>
          </a:p>
        </p:txBody>
      </p:sp>
      <p:pic>
        <p:nvPicPr>
          <p:cNvPr id="6148" name="Picture 8" descr="buct校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Line 5"/>
          <p:cNvSpPr>
            <a:spLocks noChangeShapeType="1"/>
          </p:cNvSpPr>
          <p:nvPr/>
        </p:nvSpPr>
        <p:spPr bwMode="auto">
          <a:xfrm>
            <a:off x="228600" y="1447800"/>
            <a:ext cx="72390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0" y="0"/>
            <a:ext cx="7162800" cy="1143000"/>
          </a:xfrm>
        </p:spPr>
        <p:txBody>
          <a:bodyPr/>
          <a:lstStyle/>
          <a:p>
            <a:r>
              <a:rPr lang="en-US" altLang="zh-CN" sz="4000" b="1">
                <a:solidFill>
                  <a:srgbClr val="FF0000"/>
                </a:solidFill>
                <a:latin typeface="Times New Roman" pitchFamily="18" charset="0"/>
              </a:rPr>
              <a:t>Matlab</a:t>
            </a:r>
            <a:r>
              <a:rPr lang="zh-CN" altLang="en-US" sz="4000" b="1">
                <a:solidFill>
                  <a:srgbClr val="FF0000"/>
                </a:solidFill>
                <a:latin typeface="Times New Roman" pitchFamily="18" charset="0"/>
              </a:rPr>
              <a:t>提供的</a:t>
            </a:r>
            <a:r>
              <a:rPr lang="en-US" altLang="zh-CN" sz="4000" b="1">
                <a:solidFill>
                  <a:srgbClr val="FF0000"/>
                </a:solidFill>
                <a:latin typeface="Times New Roman" pitchFamily="18" charset="0"/>
              </a:rPr>
              <a:t>ODE</a:t>
            </a:r>
            <a:r>
              <a:rPr lang="zh-CN" altLang="en-US" sz="4000" b="1">
                <a:solidFill>
                  <a:srgbClr val="FF0000"/>
                </a:solidFill>
                <a:latin typeface="Times New Roman" pitchFamily="18" charset="0"/>
              </a:rPr>
              <a:t>求解器</a:t>
            </a:r>
          </a:p>
        </p:txBody>
      </p:sp>
      <p:pic>
        <p:nvPicPr>
          <p:cNvPr id="31748"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806" name="Group 62"/>
          <p:cNvGraphicFramePr>
            <a:graphicFrameLocks noGrp="1"/>
          </p:cNvGraphicFramePr>
          <p:nvPr>
            <p:ph idx="4294967295"/>
          </p:nvPr>
        </p:nvGraphicFramePr>
        <p:xfrm>
          <a:off x="457200" y="1371600"/>
          <a:ext cx="8305800" cy="5090160"/>
        </p:xfrm>
        <a:graphic>
          <a:graphicData uri="http://schemas.openxmlformats.org/drawingml/2006/table">
            <a:tbl>
              <a:tblPr/>
              <a:tblGrid>
                <a:gridCol w="1168400"/>
                <a:gridCol w="1346200"/>
                <a:gridCol w="3241675"/>
                <a:gridCol w="2549525"/>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smtClean="0">
                          <a:ln>
                            <a:noFill/>
                          </a:ln>
                          <a:solidFill>
                            <a:srgbClr val="003300"/>
                          </a:solidFill>
                          <a:effectLst/>
                          <a:latin typeface="Times New Roman" pitchFamily="18" charset="0"/>
                          <a:ea typeface="宋体" pitchFamily="2" charset="-122"/>
                        </a:rPr>
                        <a:t>求解器</a:t>
                      </a:r>
                    </a:p>
                  </a:txBody>
                  <a:tcPr marL="38100" marR="381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smtClean="0">
                          <a:ln>
                            <a:noFill/>
                          </a:ln>
                          <a:solidFill>
                            <a:srgbClr val="003300"/>
                          </a:solidFill>
                          <a:effectLst/>
                          <a:latin typeface="Times New Roman" pitchFamily="18" charset="0"/>
                          <a:ea typeface="宋体" pitchFamily="2" charset="-122"/>
                        </a:rPr>
                        <a:t>ODE</a:t>
                      </a:r>
                      <a:r>
                        <a:rPr kumimoji="0" lang="zh-CN" altLang="en-US" sz="2200" b="1" i="0" u="none" strike="noStrike" cap="none" normalizeH="0" baseline="0" smtClean="0">
                          <a:ln>
                            <a:noFill/>
                          </a:ln>
                          <a:solidFill>
                            <a:srgbClr val="003300"/>
                          </a:solidFill>
                          <a:effectLst/>
                          <a:latin typeface="Times New Roman" pitchFamily="18" charset="0"/>
                          <a:ea typeface="宋体" pitchFamily="2" charset="-122"/>
                        </a:rPr>
                        <a:t>类型</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smtClean="0">
                          <a:ln>
                            <a:noFill/>
                          </a:ln>
                          <a:solidFill>
                            <a:srgbClr val="003300"/>
                          </a:solidFill>
                          <a:effectLst/>
                          <a:latin typeface="Times New Roman" pitchFamily="18" charset="0"/>
                          <a:ea typeface="宋体" pitchFamily="2" charset="-122"/>
                        </a:rPr>
                        <a:t>特点	</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smtClean="0">
                          <a:ln>
                            <a:noFill/>
                          </a:ln>
                          <a:solidFill>
                            <a:srgbClr val="003300"/>
                          </a:solidFill>
                          <a:effectLst/>
                          <a:latin typeface="Times New Roman" pitchFamily="18" charset="0"/>
                          <a:ea typeface="宋体" pitchFamily="2" charset="-122"/>
                        </a:rPr>
                        <a:t>说明</a:t>
                      </a:r>
                    </a:p>
                  </a:txBody>
                  <a:tcPr marL="38100" marR="381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itchFamily="18" charset="0"/>
                          <a:ea typeface="宋体" pitchFamily="2" charset="-122"/>
                        </a:rPr>
                        <a:t>ode45</a:t>
                      </a:r>
                    </a:p>
                  </a:txBody>
                  <a:tcPr marL="38100" marR="381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非刚性</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单步法；</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4</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5 </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阶 </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R-K </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方法；累计截断误差为 </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(△x)</a:t>
                      </a:r>
                      <a:r>
                        <a:rPr kumimoji="0" lang="en-US" altLang="zh-CN" sz="2000" b="1" i="0" u="none" strike="noStrike" cap="none" normalizeH="0" baseline="30000" smtClean="0">
                          <a:ln>
                            <a:noFill/>
                          </a:ln>
                          <a:solidFill>
                            <a:srgbClr val="0000CC"/>
                          </a:solidFill>
                          <a:effectLst/>
                          <a:latin typeface="Times New Roman" pitchFamily="18" charset="0"/>
                          <a:ea typeface="楷体_GB2312" pitchFamily="49" charset="-122"/>
                        </a:rPr>
                        <a:t>3</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大部分场合的</a:t>
                      </a:r>
                      <a:r>
                        <a:rPr kumimoji="0" lang="zh-CN" altLang="en-US" sz="2000" b="1" i="0" u="none" strike="noStrike" cap="none" normalizeH="0" baseline="0" smtClean="0">
                          <a:ln>
                            <a:noFill/>
                          </a:ln>
                          <a:solidFill>
                            <a:srgbClr val="006600"/>
                          </a:solidFill>
                          <a:effectLst/>
                          <a:latin typeface="Times New Roman" pitchFamily="18" charset="0"/>
                          <a:ea typeface="楷体_GB2312" pitchFamily="49" charset="-122"/>
                        </a:rPr>
                        <a:t>首选方法</a:t>
                      </a:r>
                    </a:p>
                  </a:txBody>
                  <a:tcPr marL="38100" marR="381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itchFamily="18" charset="0"/>
                          <a:ea typeface="宋体" pitchFamily="2" charset="-122"/>
                        </a:rPr>
                        <a:t>ode23</a:t>
                      </a:r>
                    </a:p>
                  </a:txBody>
                  <a:tcPr marL="38100" marR="381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非刚性</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单步法；</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2</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3 </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阶 </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R-K </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方法；累计截断误差为 </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(△x)</a:t>
                      </a:r>
                      <a:r>
                        <a:rPr kumimoji="0" lang="en-US" altLang="zh-CN" sz="2000" b="1" i="0" u="none" strike="noStrike" cap="none" normalizeH="0" baseline="30000" smtClean="0">
                          <a:ln>
                            <a:noFill/>
                          </a:ln>
                          <a:solidFill>
                            <a:srgbClr val="0000CC"/>
                          </a:solidFill>
                          <a:effectLst/>
                          <a:latin typeface="Times New Roman" pitchFamily="18" charset="0"/>
                          <a:ea typeface="楷体_GB2312" pitchFamily="49" charset="-122"/>
                        </a:rPr>
                        <a:t>3</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使用于精度较低的情形</a:t>
                      </a:r>
                    </a:p>
                  </a:txBody>
                  <a:tcPr marL="38100" marR="381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smtClean="0">
                          <a:ln>
                            <a:noFill/>
                          </a:ln>
                          <a:solidFill>
                            <a:srgbClr val="990000"/>
                          </a:solidFill>
                          <a:effectLst/>
                          <a:latin typeface="Times New Roman" pitchFamily="18" charset="0"/>
                          <a:ea typeface="宋体" pitchFamily="2" charset="-122"/>
                        </a:rPr>
                        <a:t>ode113</a:t>
                      </a:r>
                    </a:p>
                  </a:txBody>
                  <a:tcPr marL="38100" marR="381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非刚性</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多步法；</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Adams</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算法；高低精度均可到 </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10</a:t>
                      </a:r>
                      <a:r>
                        <a:rPr kumimoji="0" lang="en-US" altLang="zh-CN" sz="2000" b="1" i="0" u="none" strike="noStrike" cap="none" normalizeH="0" baseline="30000" smtClean="0">
                          <a:ln>
                            <a:noFill/>
                          </a:ln>
                          <a:solidFill>
                            <a:srgbClr val="0000CC"/>
                          </a:solidFill>
                          <a:effectLst/>
                          <a:latin typeface="Times New Roman" pitchFamily="18" charset="0"/>
                          <a:ea typeface="楷体_GB2312" pitchFamily="49" charset="-122"/>
                        </a:rPr>
                        <a:t>-3</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10</a:t>
                      </a:r>
                      <a:r>
                        <a:rPr kumimoji="0" lang="en-US" altLang="zh-CN" sz="2000" b="1" i="0" u="none" strike="noStrike" cap="none" normalizeH="0" baseline="30000" smtClean="0">
                          <a:ln>
                            <a:noFill/>
                          </a:ln>
                          <a:solidFill>
                            <a:srgbClr val="0000CC"/>
                          </a:solidFill>
                          <a:effectLst/>
                          <a:latin typeface="Times New Roman" pitchFamily="18" charset="0"/>
                          <a:ea typeface="楷体_GB2312" pitchFamily="49" charset="-122"/>
                        </a:rPr>
                        <a:t>-6</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	</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计算时间比 </a:t>
                      </a:r>
                      <a:r>
                        <a:rPr kumimoji="0" lang="en-US" altLang="zh-CN" sz="2000" b="1" i="0" u="none" strike="noStrike" cap="none" normalizeH="0" baseline="0" smtClean="0">
                          <a:ln>
                            <a:noFill/>
                          </a:ln>
                          <a:solidFill>
                            <a:srgbClr val="990000"/>
                          </a:solidFill>
                          <a:effectLst/>
                          <a:latin typeface="Times New Roman" pitchFamily="18" charset="0"/>
                          <a:ea typeface="楷体_GB2312" pitchFamily="49" charset="-122"/>
                        </a:rPr>
                        <a:t>ode45</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 </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短</a:t>
                      </a:r>
                    </a:p>
                  </a:txBody>
                  <a:tcPr marL="38100" marR="381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smtClean="0">
                          <a:ln>
                            <a:noFill/>
                          </a:ln>
                          <a:solidFill>
                            <a:srgbClr val="990000"/>
                          </a:solidFill>
                          <a:effectLst/>
                          <a:latin typeface="Times New Roman" pitchFamily="18" charset="0"/>
                          <a:ea typeface="宋体" pitchFamily="2" charset="-122"/>
                        </a:rPr>
                        <a:t>ode23t</a:t>
                      </a:r>
                    </a:p>
                  </a:txBody>
                  <a:tcPr marL="38100" marR="381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适度刚性</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采用梯形算法</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适度刚性情形</a:t>
                      </a:r>
                    </a:p>
                  </a:txBody>
                  <a:tcPr marL="38100" marR="381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smtClean="0">
                          <a:ln>
                            <a:noFill/>
                          </a:ln>
                          <a:solidFill>
                            <a:srgbClr val="990000"/>
                          </a:solidFill>
                          <a:effectLst/>
                          <a:latin typeface="Times New Roman" pitchFamily="18" charset="0"/>
                          <a:ea typeface="宋体" pitchFamily="2" charset="-122"/>
                        </a:rPr>
                        <a:t>ode15s</a:t>
                      </a:r>
                    </a:p>
                  </a:txBody>
                  <a:tcPr marL="38100" marR="381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刚性</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多步法；</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Gear’s </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反向数值微分；精度中等</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若 </a:t>
                      </a:r>
                      <a:r>
                        <a:rPr kumimoji="0" lang="en-US" altLang="zh-CN" sz="2000" b="1" i="0" u="none" strike="noStrike" cap="none" normalizeH="0" baseline="0" smtClean="0">
                          <a:ln>
                            <a:noFill/>
                          </a:ln>
                          <a:solidFill>
                            <a:srgbClr val="990000"/>
                          </a:solidFill>
                          <a:effectLst/>
                          <a:latin typeface="Times New Roman" pitchFamily="18" charset="0"/>
                          <a:ea typeface="楷体_GB2312" pitchFamily="49" charset="-122"/>
                        </a:rPr>
                        <a:t>ode45</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 </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失效时，可尝试使用</a:t>
                      </a:r>
                    </a:p>
                  </a:txBody>
                  <a:tcPr marL="38100" marR="381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smtClean="0">
                          <a:ln>
                            <a:noFill/>
                          </a:ln>
                          <a:solidFill>
                            <a:srgbClr val="990000"/>
                          </a:solidFill>
                          <a:effectLst/>
                          <a:latin typeface="Times New Roman" pitchFamily="18" charset="0"/>
                          <a:ea typeface="宋体" pitchFamily="2" charset="-122"/>
                        </a:rPr>
                        <a:t>ode23s</a:t>
                      </a:r>
                    </a:p>
                  </a:txBody>
                  <a:tcPr marL="38100" marR="381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刚性</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单步法；</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2 </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阶</a:t>
                      </a:r>
                      <a:r>
                        <a:rPr kumimoji="0" lang="en-US" altLang="zh-CN" sz="2000" b="1" i="0" u="none" strike="noStrike" cap="none" normalizeH="0" baseline="0" smtClean="0">
                          <a:ln>
                            <a:noFill/>
                          </a:ln>
                          <a:solidFill>
                            <a:srgbClr val="0000CC"/>
                          </a:solidFill>
                          <a:effectLst/>
                          <a:latin typeface="Times New Roman" pitchFamily="18" charset="0"/>
                          <a:ea typeface="楷体_GB2312" pitchFamily="49" charset="-122"/>
                        </a:rPr>
                        <a:t>Rosebrock </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算法；低精度</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当精度较低时，计算时间比 </a:t>
                      </a:r>
                      <a:r>
                        <a:rPr kumimoji="0" lang="en-US" altLang="zh-CN" sz="2000" b="1" i="0" u="none" strike="noStrike" cap="none" normalizeH="0" baseline="0" smtClean="0">
                          <a:ln>
                            <a:noFill/>
                          </a:ln>
                          <a:solidFill>
                            <a:srgbClr val="990000"/>
                          </a:solidFill>
                          <a:effectLst/>
                          <a:latin typeface="Times New Roman" pitchFamily="18" charset="0"/>
                          <a:ea typeface="楷体_GB2312" pitchFamily="49" charset="-122"/>
                        </a:rPr>
                        <a:t>ode15s </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短</a:t>
                      </a:r>
                    </a:p>
                  </a:txBody>
                  <a:tcPr marL="38100" marR="381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rgbClr val="990000"/>
                          </a:solidFill>
                          <a:effectLst/>
                          <a:latin typeface="Times New Roman" pitchFamily="18" charset="0"/>
                          <a:ea typeface="宋体" pitchFamily="2" charset="-122"/>
                        </a:rPr>
                        <a:t>ode23tb</a:t>
                      </a:r>
                    </a:p>
                  </a:txBody>
                  <a:tcPr marL="38100" marR="381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刚性</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梯形算法；低精度</a:t>
                      </a:r>
                    </a:p>
                  </a:txBody>
                  <a:tcPr marL="38100" marR="381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当精度较低时，计算时间比</a:t>
                      </a:r>
                      <a:r>
                        <a:rPr kumimoji="0" lang="en-US" altLang="zh-CN" sz="2000" b="1" i="0" u="none" strike="noStrike" cap="none" normalizeH="0" baseline="0" smtClean="0">
                          <a:ln>
                            <a:noFill/>
                          </a:ln>
                          <a:solidFill>
                            <a:srgbClr val="990000"/>
                          </a:solidFill>
                          <a:effectLst/>
                          <a:latin typeface="Times New Roman" pitchFamily="18" charset="0"/>
                          <a:ea typeface="楷体_GB2312" pitchFamily="49" charset="-122"/>
                        </a:rPr>
                        <a:t>ode15s</a:t>
                      </a:r>
                      <a:r>
                        <a:rPr kumimoji="0" lang="zh-CN" altLang="en-US" sz="2000" b="1" i="0" u="none" strike="noStrike" cap="none" normalizeH="0" baseline="0" smtClean="0">
                          <a:ln>
                            <a:noFill/>
                          </a:ln>
                          <a:solidFill>
                            <a:srgbClr val="0000CC"/>
                          </a:solidFill>
                          <a:effectLst/>
                          <a:latin typeface="Times New Roman" pitchFamily="18" charset="0"/>
                          <a:ea typeface="楷体_GB2312" pitchFamily="49" charset="-122"/>
                        </a:rPr>
                        <a:t>短</a:t>
                      </a:r>
                    </a:p>
                  </a:txBody>
                  <a:tcPr marL="38100" marR="381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0" y="274638"/>
            <a:ext cx="8229600" cy="1143000"/>
          </a:xfrm>
        </p:spPr>
        <p:txBody>
          <a:bodyPr/>
          <a:lstStyle/>
          <a:p>
            <a:r>
              <a:rPr lang="zh-CN" altLang="en-US" b="1">
                <a:solidFill>
                  <a:srgbClr val="FF0000"/>
                </a:solidFill>
              </a:rPr>
              <a:t>参数说明</a:t>
            </a:r>
          </a:p>
        </p:txBody>
      </p:sp>
      <p:sp>
        <p:nvSpPr>
          <p:cNvPr id="32772" name="Rectangle 4"/>
          <p:cNvSpPr>
            <a:spLocks noChangeArrowheads="1"/>
          </p:cNvSpPr>
          <p:nvPr/>
        </p:nvSpPr>
        <p:spPr bwMode="auto">
          <a:xfrm>
            <a:off x="539750" y="2060575"/>
            <a:ext cx="8305800" cy="9779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en-US" altLang="zh-CN" sz="2400" b="1">
                <a:solidFill>
                  <a:srgbClr val="0000FF"/>
                </a:solidFill>
                <a:latin typeface="Courier New" pitchFamily="49" charset="0"/>
              </a:rPr>
              <a:t>odefun</a:t>
            </a:r>
            <a:r>
              <a:rPr kumimoji="1" lang="en-US" altLang="zh-CN" sz="2400" b="1" i="1">
                <a:solidFill>
                  <a:srgbClr val="006600"/>
                </a:solidFill>
                <a:latin typeface="Times New Roman" pitchFamily="18" charset="0"/>
                <a:ea typeface="黑体" pitchFamily="2" charset="-122"/>
              </a:rPr>
              <a:t> </a:t>
            </a:r>
            <a:r>
              <a:rPr kumimoji="1" lang="zh-CN" altLang="en-US" sz="2400" b="1">
                <a:latin typeface="Times New Roman" pitchFamily="18" charset="0"/>
                <a:ea typeface="黑体" pitchFamily="2" charset="-122"/>
              </a:rPr>
              <a:t>为</a:t>
            </a:r>
            <a:r>
              <a:rPr kumimoji="1" lang="zh-CN" altLang="en-US" sz="2400" b="1">
                <a:solidFill>
                  <a:srgbClr val="0000FF"/>
                </a:solidFill>
                <a:latin typeface="Times New Roman" pitchFamily="18" charset="0"/>
                <a:ea typeface="黑体" pitchFamily="2" charset="-122"/>
              </a:rPr>
              <a:t>显式常微分方程</a:t>
            </a:r>
            <a:r>
              <a:rPr kumimoji="1" lang="zh-CN" altLang="en-US" sz="2400" b="1">
                <a:latin typeface="Times New Roman" pitchFamily="18" charset="0"/>
                <a:ea typeface="黑体" pitchFamily="2" charset="-122"/>
              </a:rPr>
              <a:t>，可以用命令 </a:t>
            </a:r>
            <a:r>
              <a:rPr kumimoji="1" lang="en-US" altLang="zh-CN" sz="2400" b="1">
                <a:solidFill>
                  <a:srgbClr val="006600"/>
                </a:solidFill>
                <a:latin typeface="Courier New" pitchFamily="49" charset="0"/>
                <a:ea typeface="黑体" pitchFamily="2" charset="-122"/>
              </a:rPr>
              <a:t>inline</a:t>
            </a: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定义，或在</a:t>
            </a:r>
            <a:r>
              <a:rPr kumimoji="1" lang="zh-CN" altLang="en-US" sz="2400" b="1">
                <a:solidFill>
                  <a:srgbClr val="0000FF"/>
                </a:solidFill>
                <a:latin typeface="Times New Roman" pitchFamily="18" charset="0"/>
                <a:ea typeface="黑体" pitchFamily="2" charset="-122"/>
              </a:rPr>
              <a:t>函数文件</a:t>
            </a:r>
            <a:r>
              <a:rPr kumimoji="1" lang="zh-CN" altLang="en-US" sz="2400" b="1">
                <a:latin typeface="Times New Roman" pitchFamily="18" charset="0"/>
                <a:ea typeface="黑体" pitchFamily="2" charset="-122"/>
              </a:rPr>
              <a:t>中定义，然后通过函数句柄调用。</a:t>
            </a:r>
          </a:p>
        </p:txBody>
      </p:sp>
      <p:sp>
        <p:nvSpPr>
          <p:cNvPr id="32773" name="Rectangle 5"/>
          <p:cNvSpPr>
            <a:spLocks noChangeArrowheads="1"/>
          </p:cNvSpPr>
          <p:nvPr/>
        </p:nvSpPr>
        <p:spPr bwMode="auto">
          <a:xfrm>
            <a:off x="533400" y="4419600"/>
            <a:ext cx="8382000" cy="8382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200" b="1">
                <a:solidFill>
                  <a:srgbClr val="003300"/>
                </a:solidFill>
                <a:latin typeface="Courier New" pitchFamily="49" charset="0"/>
              </a:rPr>
              <a:t>fun=inline('</a:t>
            </a:r>
            <a:r>
              <a:rPr kumimoji="1" lang="en-US" altLang="zh-CN" sz="2200" b="1">
                <a:solidFill>
                  <a:srgbClr val="0000CC"/>
                </a:solidFill>
                <a:latin typeface="Courier New" pitchFamily="49" charset="0"/>
              </a:rPr>
              <a:t>-2*y+2*x^2+2*x</a:t>
            </a:r>
            <a:r>
              <a:rPr kumimoji="1" lang="en-US" altLang="zh-CN" sz="2200" b="1">
                <a:solidFill>
                  <a:srgbClr val="003300"/>
                </a:solidFill>
                <a:latin typeface="Courier New" pitchFamily="49" charset="0"/>
              </a:rPr>
              <a:t>','</a:t>
            </a:r>
            <a:r>
              <a:rPr kumimoji="1" lang="en-US" altLang="zh-CN" sz="2200" b="1">
                <a:solidFill>
                  <a:srgbClr val="0000CC"/>
                </a:solidFill>
                <a:latin typeface="Courier New" pitchFamily="49" charset="0"/>
              </a:rPr>
              <a:t>x</a:t>
            </a:r>
            <a:r>
              <a:rPr kumimoji="1" lang="en-US" altLang="zh-CN" sz="2200" b="1">
                <a:solidFill>
                  <a:srgbClr val="003300"/>
                </a:solidFill>
                <a:latin typeface="Courier New" pitchFamily="49" charset="0"/>
              </a:rPr>
              <a:t>','</a:t>
            </a:r>
            <a:r>
              <a:rPr kumimoji="1" lang="en-US" altLang="zh-CN" sz="2200" b="1">
                <a:solidFill>
                  <a:srgbClr val="0000CC"/>
                </a:solidFill>
                <a:latin typeface="Courier New" pitchFamily="49" charset="0"/>
              </a:rPr>
              <a:t>y</a:t>
            </a:r>
            <a:r>
              <a:rPr kumimoji="1" lang="en-US" altLang="zh-CN" sz="2200" b="1">
                <a:solidFill>
                  <a:srgbClr val="003300"/>
                </a:solidFill>
                <a:latin typeface="Courier New" pitchFamily="49" charset="0"/>
              </a:rPr>
              <a:t>');</a:t>
            </a:r>
          </a:p>
          <a:p>
            <a:pPr>
              <a:lnSpc>
                <a:spcPct val="110000"/>
              </a:lnSpc>
            </a:pPr>
            <a:r>
              <a:rPr kumimoji="1" lang="en-US" altLang="zh-CN" sz="2200" b="1">
                <a:solidFill>
                  <a:srgbClr val="003300"/>
                </a:solidFill>
                <a:latin typeface="Courier New" pitchFamily="49" charset="0"/>
              </a:rPr>
              <a:t>[x,y]=ode23(fun,[0,0.5],1);</a:t>
            </a:r>
          </a:p>
        </p:txBody>
      </p:sp>
      <p:sp>
        <p:nvSpPr>
          <p:cNvPr id="32774" name="Rectangle 6"/>
          <p:cNvSpPr>
            <a:spLocks noChangeArrowheads="1"/>
          </p:cNvSpPr>
          <p:nvPr/>
        </p:nvSpPr>
        <p:spPr bwMode="auto">
          <a:xfrm>
            <a:off x="539750" y="5373688"/>
            <a:ext cx="8353425" cy="614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800" b="1">
                <a:solidFill>
                  <a:srgbClr val="006600"/>
                </a:solidFill>
                <a:latin typeface="Times New Roman" pitchFamily="18" charset="0"/>
                <a:ea typeface="黑体" pitchFamily="2" charset="-122"/>
              </a:rPr>
              <a:t>注：</a:t>
            </a:r>
            <a:r>
              <a:rPr kumimoji="1" lang="zh-CN" altLang="en-US" sz="2400" b="1">
                <a:latin typeface="Times New Roman" pitchFamily="18" charset="0"/>
                <a:ea typeface="黑体" pitchFamily="2" charset="-122"/>
              </a:rPr>
              <a:t>也可以在 </a:t>
            </a:r>
            <a:r>
              <a:rPr kumimoji="1" lang="en-US" altLang="zh-CN" sz="2800" b="1">
                <a:solidFill>
                  <a:srgbClr val="0000FF"/>
                </a:solidFill>
                <a:latin typeface="Courier New" pitchFamily="49" charset="0"/>
                <a:ea typeface="黑体" pitchFamily="2" charset="-122"/>
              </a:rPr>
              <a:t>tspan</a:t>
            </a:r>
            <a:r>
              <a:rPr kumimoji="1" lang="en-US" altLang="zh-CN" sz="2400" b="1">
                <a:solidFill>
                  <a:srgbClr val="0000FF"/>
                </a:solidFill>
                <a:latin typeface="Times New Roman" pitchFamily="18" charset="0"/>
                <a:ea typeface="黑体" pitchFamily="2" charset="-122"/>
              </a:rPr>
              <a:t> </a:t>
            </a:r>
            <a:r>
              <a:rPr kumimoji="1" lang="zh-CN" altLang="en-US" sz="2400" b="1">
                <a:latin typeface="Times New Roman" pitchFamily="18" charset="0"/>
                <a:ea typeface="黑体" pitchFamily="2" charset="-122"/>
              </a:rPr>
              <a:t>中指定对求解区间的分割，如：</a:t>
            </a:r>
          </a:p>
        </p:txBody>
      </p:sp>
      <p:sp>
        <p:nvSpPr>
          <p:cNvPr id="32775" name="Rectangle 7"/>
          <p:cNvSpPr>
            <a:spLocks noChangeArrowheads="1"/>
          </p:cNvSpPr>
          <p:nvPr/>
        </p:nvSpPr>
        <p:spPr bwMode="auto">
          <a:xfrm>
            <a:off x="539750" y="6092825"/>
            <a:ext cx="8382000" cy="4699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200" b="1">
                <a:solidFill>
                  <a:srgbClr val="003300"/>
                </a:solidFill>
                <a:latin typeface="Courier New" pitchFamily="49" charset="0"/>
              </a:rPr>
              <a:t>[x,y]=ode23(fun,</a:t>
            </a:r>
            <a:r>
              <a:rPr kumimoji="1" lang="en-US" altLang="zh-CN" sz="2200" b="1">
                <a:solidFill>
                  <a:srgbClr val="0000FF"/>
                </a:solidFill>
                <a:latin typeface="Courier New" pitchFamily="49" charset="0"/>
              </a:rPr>
              <a:t>[0:0.1:0.5]</a:t>
            </a:r>
            <a:r>
              <a:rPr kumimoji="1" lang="en-US" altLang="zh-CN" sz="2200" b="1">
                <a:solidFill>
                  <a:srgbClr val="003300"/>
                </a:solidFill>
                <a:latin typeface="Courier New" pitchFamily="49" charset="0"/>
              </a:rPr>
              <a:t>,1); </a:t>
            </a:r>
            <a:r>
              <a:rPr kumimoji="1" lang="en-US" altLang="zh-CN" sz="2200" b="1">
                <a:solidFill>
                  <a:srgbClr val="006600"/>
                </a:solidFill>
                <a:latin typeface="Courier New" pitchFamily="49" charset="0"/>
              </a:rPr>
              <a:t>%</a:t>
            </a:r>
            <a:r>
              <a:rPr kumimoji="1" lang="zh-CN" altLang="en-US" sz="2000" b="1">
                <a:solidFill>
                  <a:srgbClr val="0000CC"/>
                </a:solidFill>
                <a:latin typeface="Courier New" pitchFamily="49" charset="0"/>
              </a:rPr>
              <a:t>此时 </a:t>
            </a:r>
            <a:r>
              <a:rPr kumimoji="1" lang="en-US" altLang="zh-CN" sz="2000" b="1">
                <a:solidFill>
                  <a:srgbClr val="0000CC"/>
                </a:solidFill>
                <a:latin typeface="Courier New" pitchFamily="49" charset="0"/>
              </a:rPr>
              <a:t>x=[0:0.1:0.5]</a:t>
            </a:r>
          </a:p>
        </p:txBody>
      </p:sp>
      <p:sp>
        <p:nvSpPr>
          <p:cNvPr id="32776" name="Rectangle 8"/>
          <p:cNvSpPr>
            <a:spLocks noChangeArrowheads="1"/>
          </p:cNvSpPr>
          <p:nvPr/>
        </p:nvSpPr>
        <p:spPr bwMode="auto">
          <a:xfrm>
            <a:off x="539750" y="1341438"/>
            <a:ext cx="8305800" cy="657225"/>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800" b="1">
                <a:solidFill>
                  <a:srgbClr val="003300"/>
                </a:solidFill>
                <a:latin typeface="Courier New" pitchFamily="49" charset="0"/>
              </a:rPr>
              <a:t>[T,Y] = </a:t>
            </a:r>
            <a:r>
              <a:rPr kumimoji="1" lang="en-US" altLang="zh-CN" sz="3200" b="1" i="1">
                <a:solidFill>
                  <a:srgbClr val="006600"/>
                </a:solidFill>
                <a:latin typeface="Courier New" pitchFamily="49" charset="0"/>
              </a:rPr>
              <a:t>solver</a:t>
            </a:r>
            <a:r>
              <a:rPr kumimoji="1" lang="en-US" altLang="zh-CN" sz="2800" b="1">
                <a:solidFill>
                  <a:srgbClr val="003300"/>
                </a:solidFill>
                <a:latin typeface="Courier New" pitchFamily="49" charset="0"/>
              </a:rPr>
              <a:t>(</a:t>
            </a:r>
            <a:r>
              <a:rPr kumimoji="1" lang="en-US" altLang="zh-CN" sz="2800" b="1">
                <a:solidFill>
                  <a:srgbClr val="0000FF"/>
                </a:solidFill>
                <a:latin typeface="Courier New" pitchFamily="49" charset="0"/>
              </a:rPr>
              <a:t>odefun</a:t>
            </a:r>
            <a:r>
              <a:rPr kumimoji="1" lang="en-US" altLang="zh-CN" sz="2800" b="1">
                <a:solidFill>
                  <a:srgbClr val="003300"/>
                </a:solidFill>
                <a:latin typeface="Courier New" pitchFamily="49" charset="0"/>
              </a:rPr>
              <a:t>,</a:t>
            </a:r>
            <a:r>
              <a:rPr kumimoji="1" lang="en-US" altLang="zh-CN" sz="2800" b="1">
                <a:solidFill>
                  <a:srgbClr val="0000FF"/>
                </a:solidFill>
                <a:latin typeface="Courier New" pitchFamily="49" charset="0"/>
              </a:rPr>
              <a:t>tspan</a:t>
            </a:r>
            <a:r>
              <a:rPr kumimoji="1" lang="en-US" altLang="zh-CN" sz="2800" b="1">
                <a:solidFill>
                  <a:srgbClr val="003300"/>
                </a:solidFill>
                <a:latin typeface="Courier New" pitchFamily="49" charset="0"/>
              </a:rPr>
              <a:t>,</a:t>
            </a:r>
            <a:r>
              <a:rPr kumimoji="1" lang="en-US" altLang="zh-CN" sz="2800" b="1">
                <a:solidFill>
                  <a:srgbClr val="0000FF"/>
                </a:solidFill>
                <a:latin typeface="Courier New" pitchFamily="49" charset="0"/>
              </a:rPr>
              <a:t>y0</a:t>
            </a:r>
            <a:r>
              <a:rPr kumimoji="1" lang="en-US" altLang="zh-CN" sz="2800" b="1">
                <a:solidFill>
                  <a:srgbClr val="003300"/>
                </a:solidFill>
                <a:latin typeface="Courier New" pitchFamily="49" charset="0"/>
              </a:rPr>
              <a:t>)</a:t>
            </a:r>
          </a:p>
        </p:txBody>
      </p:sp>
      <p:grpSp>
        <p:nvGrpSpPr>
          <p:cNvPr id="32777" name="Group 9"/>
          <p:cNvGrpSpPr>
            <a:grpSpLocks/>
          </p:cNvGrpSpPr>
          <p:nvPr/>
        </p:nvGrpSpPr>
        <p:grpSpPr bwMode="auto">
          <a:xfrm>
            <a:off x="179388" y="2997200"/>
            <a:ext cx="8713787" cy="1316038"/>
            <a:chOff x="113" y="1888"/>
            <a:chExt cx="5489" cy="829"/>
          </a:xfrm>
        </p:grpSpPr>
        <p:sp>
          <p:nvSpPr>
            <p:cNvPr id="32778" name="Text Box 10"/>
            <p:cNvSpPr txBox="1">
              <a:spLocks noChangeArrowheads="1"/>
            </p:cNvSpPr>
            <p:nvPr/>
          </p:nvSpPr>
          <p:spPr bwMode="auto">
            <a:xfrm>
              <a:off x="249" y="2115"/>
              <a:ext cx="5353" cy="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buClr>
                  <a:srgbClr val="FF3300"/>
                </a:buClr>
                <a:buFont typeface="Wingdings" pitchFamily="2" charset="2"/>
                <a:buNone/>
              </a:pP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求初值问题                                             的数值解，求解范围为 </a:t>
              </a:r>
              <a:r>
                <a:rPr kumimoji="1" lang="en-US" altLang="zh-CN" sz="2400" b="1">
                  <a:latin typeface="Times New Roman" pitchFamily="18" charset="0"/>
                  <a:ea typeface="黑体" pitchFamily="2" charset="-122"/>
                </a:rPr>
                <a:t>[0,0.5]</a:t>
              </a:r>
            </a:p>
          </p:txBody>
        </p:sp>
        <p:graphicFrame>
          <p:nvGraphicFramePr>
            <p:cNvPr id="32779" name="Object 11"/>
            <p:cNvGraphicFramePr>
              <a:graphicFrameLocks noChangeAspect="1"/>
            </p:cNvGraphicFramePr>
            <p:nvPr/>
          </p:nvGraphicFramePr>
          <p:xfrm>
            <a:off x="1701" y="1888"/>
            <a:ext cx="2102" cy="829"/>
          </p:xfrm>
          <a:graphic>
            <a:graphicData uri="http://schemas.openxmlformats.org/presentationml/2006/ole">
              <mc:AlternateContent xmlns:mc="http://schemas.openxmlformats.org/markup-compatibility/2006">
                <mc:Choice xmlns:v="urn:schemas-microsoft-com:vml" Requires="v">
                  <p:oleObj spid="_x0000_s32792" name="Equation" r:id="rId3" imgW="1409400" imgH="660240" progId="Equation.DSMT4">
                    <p:embed/>
                  </p:oleObj>
                </mc:Choice>
                <mc:Fallback>
                  <p:oleObj name="Equation" r:id="rId3" imgW="1409400" imgH="66024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1888"/>
                          <a:ext cx="2102" cy="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80" name="Rectangle 12"/>
            <p:cNvSpPr>
              <a:spLocks noChangeArrowheads="1"/>
            </p:cNvSpPr>
            <p:nvPr/>
          </p:nvSpPr>
          <p:spPr bwMode="auto">
            <a:xfrm>
              <a:off x="113" y="2115"/>
              <a:ext cx="7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rgbClr val="0000CC"/>
                  </a:solidFill>
                  <a:latin typeface="Times New Roman" pitchFamily="18" charset="0"/>
                  <a:ea typeface="黑体" pitchFamily="2" charset="-122"/>
                </a:rPr>
                <a:t>例 </a:t>
              </a:r>
              <a:r>
                <a:rPr kumimoji="1" lang="en-US" altLang="zh-CN" sz="2800" b="1">
                  <a:solidFill>
                    <a:srgbClr val="0000CC"/>
                  </a:solidFill>
                  <a:latin typeface="Times New Roman" pitchFamily="18" charset="0"/>
                  <a:ea typeface="黑体" pitchFamily="2" charset="-122"/>
                </a:rPr>
                <a:t>4</a:t>
              </a:r>
              <a:r>
                <a:rPr kumimoji="1" lang="zh-CN" altLang="en-US" sz="2800" b="1">
                  <a:solidFill>
                    <a:srgbClr val="0000CC"/>
                  </a:solidFill>
                  <a:latin typeface="Times New Roman" pitchFamily="18" charset="0"/>
                  <a:ea typeface="黑体" pitchFamily="2" charset="-122"/>
                </a:rPr>
                <a:t>：</a:t>
              </a:r>
            </a:p>
          </p:txBody>
        </p:sp>
      </p:grpSp>
      <p:pic>
        <p:nvPicPr>
          <p:cNvPr id="32781" name="Picture 8" descr="buct校徽"/>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8600" y="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anim calcmode="lin" valueType="num">
                                      <p:cBhvr>
                                        <p:cTn id="7" dur="500" fill="hold"/>
                                        <p:tgtEl>
                                          <p:spTgt spid="32773"/>
                                        </p:tgtEl>
                                        <p:attrNameLst>
                                          <p:attrName>ppt_w</p:attrName>
                                        </p:attrNameLst>
                                      </p:cBhvr>
                                      <p:tavLst>
                                        <p:tav tm="0">
                                          <p:val>
                                            <p:fltVal val="0"/>
                                          </p:val>
                                        </p:tav>
                                        <p:tav tm="100000">
                                          <p:val>
                                            <p:strVal val="#ppt_w"/>
                                          </p:val>
                                        </p:tav>
                                      </p:tavLst>
                                    </p:anim>
                                    <p:anim calcmode="lin" valueType="num">
                                      <p:cBhvr>
                                        <p:cTn id="8" dur="500" fill="hold"/>
                                        <p:tgtEl>
                                          <p:spTgt spid="3277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32774"/>
                                        </p:tgtEl>
                                        <p:attrNameLst>
                                          <p:attrName>style.visibility</p:attrName>
                                        </p:attrNameLst>
                                      </p:cBhvr>
                                      <p:to>
                                        <p:strVal val="visible"/>
                                      </p:to>
                                    </p:set>
                                    <p:animEffect transition="in" filter="wipe(up)">
                                      <p:cBhvr>
                                        <p:cTn id="13" dur="500"/>
                                        <p:tgtEl>
                                          <p:spTgt spid="3277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32775"/>
                                        </p:tgtEl>
                                        <p:attrNameLst>
                                          <p:attrName>style.visibility</p:attrName>
                                        </p:attrNameLst>
                                      </p:cBhvr>
                                      <p:to>
                                        <p:strVal val="visible"/>
                                      </p:to>
                                    </p:set>
                                    <p:animEffect transition="in" filter="blinds(vertical)">
                                      <p:cBhvr>
                                        <p:cTn id="18" dur="500"/>
                                        <p:tgtEl>
                                          <p:spTgt spid="3277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32777"/>
                                        </p:tgtEl>
                                        <p:attrNameLst>
                                          <p:attrName>style.visibility</p:attrName>
                                        </p:attrNameLst>
                                      </p:cBhvr>
                                      <p:to>
                                        <p:strVal val="visible"/>
                                      </p:to>
                                    </p:set>
                                    <p:anim calcmode="lin" valueType="num">
                                      <p:cBhvr additive="base">
                                        <p:cTn id="23" dur="500" fill="hold"/>
                                        <p:tgtEl>
                                          <p:spTgt spid="32777"/>
                                        </p:tgtEl>
                                        <p:attrNameLst>
                                          <p:attrName>ppt_x</p:attrName>
                                        </p:attrNameLst>
                                      </p:cBhvr>
                                      <p:tavLst>
                                        <p:tav tm="0">
                                          <p:val>
                                            <p:strVal val="0-#ppt_w/2"/>
                                          </p:val>
                                        </p:tav>
                                        <p:tav tm="100000">
                                          <p:val>
                                            <p:strVal val="#ppt_x"/>
                                          </p:val>
                                        </p:tav>
                                      </p:tavLst>
                                    </p:anim>
                                    <p:anim calcmode="lin" valueType="num">
                                      <p:cBhvr additive="base">
                                        <p:cTn id="24" dur="500" fill="hold"/>
                                        <p:tgtEl>
                                          <p:spTgt spid="327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nimBg="1" autoUpdateAnimBg="0"/>
      <p:bldP spid="32774" grpId="0" animBg="1" autoUpdateAnimBg="0"/>
      <p:bldP spid="3277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0" y="274638"/>
            <a:ext cx="8229600" cy="1143000"/>
          </a:xfrm>
        </p:spPr>
        <p:txBody>
          <a:bodyPr/>
          <a:lstStyle/>
          <a:p>
            <a:r>
              <a:rPr lang="zh-CN" altLang="en-US" b="1">
                <a:solidFill>
                  <a:srgbClr val="FF0000"/>
                </a:solidFill>
                <a:latin typeface="Courier New" pitchFamily="49" charset="0"/>
              </a:rPr>
              <a:t>数值求解举例</a:t>
            </a:r>
          </a:p>
        </p:txBody>
      </p:sp>
      <p:sp>
        <p:nvSpPr>
          <p:cNvPr id="33796" name="Rectangle 4"/>
          <p:cNvSpPr>
            <a:spLocks noChangeArrowheads="1"/>
          </p:cNvSpPr>
          <p:nvPr/>
        </p:nvSpPr>
        <p:spPr bwMode="auto">
          <a:xfrm>
            <a:off x="468313" y="1412875"/>
            <a:ext cx="8305800" cy="99695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400" b="1">
                <a:latin typeface="Courier New" pitchFamily="49" charset="0"/>
                <a:ea typeface="黑体" pitchFamily="2" charset="-122"/>
              </a:rPr>
              <a:t>如果需求解的问题是</a:t>
            </a:r>
            <a:r>
              <a:rPr kumimoji="1" lang="zh-CN" altLang="en-US" sz="2400" b="1">
                <a:solidFill>
                  <a:srgbClr val="0000FF"/>
                </a:solidFill>
                <a:latin typeface="Courier New" pitchFamily="49" charset="0"/>
                <a:ea typeface="黑体" pitchFamily="2" charset="-122"/>
              </a:rPr>
              <a:t>高阶</a:t>
            </a:r>
            <a:r>
              <a:rPr kumimoji="1" lang="zh-CN" altLang="en-US" sz="2400" b="1">
                <a:latin typeface="Courier New" pitchFamily="49" charset="0"/>
                <a:ea typeface="黑体" pitchFamily="2" charset="-122"/>
              </a:rPr>
              <a:t>常微分方程，则需将其化为</a:t>
            </a:r>
            <a:r>
              <a:rPr kumimoji="1" lang="zh-CN" altLang="en-US" sz="2400" b="1">
                <a:solidFill>
                  <a:srgbClr val="0000FF"/>
                </a:solidFill>
                <a:latin typeface="Courier New" pitchFamily="49" charset="0"/>
                <a:ea typeface="黑体" pitchFamily="2" charset="-122"/>
              </a:rPr>
              <a:t>一阶常微分方程组</a:t>
            </a:r>
            <a:r>
              <a:rPr kumimoji="1" lang="zh-CN" altLang="en-US" sz="2400" b="1">
                <a:latin typeface="Courier New" pitchFamily="49" charset="0"/>
                <a:ea typeface="黑体" pitchFamily="2" charset="-122"/>
              </a:rPr>
              <a:t>，此时需用</a:t>
            </a:r>
            <a:r>
              <a:rPr kumimoji="1" lang="zh-CN" altLang="en-US" sz="2400" b="1">
                <a:solidFill>
                  <a:srgbClr val="0000FF"/>
                </a:solidFill>
                <a:latin typeface="Courier New" pitchFamily="49" charset="0"/>
                <a:ea typeface="黑体" pitchFamily="2" charset="-122"/>
              </a:rPr>
              <a:t>函数文件</a:t>
            </a:r>
            <a:r>
              <a:rPr kumimoji="1" lang="zh-CN" altLang="en-US" sz="2400" b="1">
                <a:latin typeface="Courier New" pitchFamily="49" charset="0"/>
                <a:ea typeface="黑体" pitchFamily="2" charset="-122"/>
              </a:rPr>
              <a:t>来定义该常微分方程组。</a:t>
            </a:r>
          </a:p>
        </p:txBody>
      </p:sp>
      <p:graphicFrame>
        <p:nvGraphicFramePr>
          <p:cNvPr id="33797" name="Object 5"/>
          <p:cNvGraphicFramePr>
            <a:graphicFrameLocks noChangeAspect="1"/>
          </p:cNvGraphicFramePr>
          <p:nvPr/>
        </p:nvGraphicFramePr>
        <p:xfrm>
          <a:off x="1547813" y="4797425"/>
          <a:ext cx="4238625" cy="1649413"/>
        </p:xfrm>
        <a:graphic>
          <a:graphicData uri="http://schemas.openxmlformats.org/presentationml/2006/ole">
            <mc:AlternateContent xmlns:mc="http://schemas.openxmlformats.org/markup-compatibility/2006">
              <mc:Choice xmlns:v="urn:schemas-microsoft-com:vml" Requires="v">
                <p:oleObj spid="_x0000_s33834" name="Equation" r:id="rId3" imgW="1892160" imgH="736560" progId="Equation.DSMT4">
                  <p:embed/>
                </p:oleObj>
              </mc:Choice>
              <mc:Fallback>
                <p:oleObj name="Equation" r:id="rId3" imgW="1892160" imgH="73656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4797425"/>
                        <a:ext cx="4238625" cy="164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798" name="Group 6"/>
          <p:cNvGrpSpPr>
            <a:grpSpLocks/>
          </p:cNvGrpSpPr>
          <p:nvPr/>
        </p:nvGrpSpPr>
        <p:grpSpPr bwMode="auto">
          <a:xfrm>
            <a:off x="685800" y="4038600"/>
            <a:ext cx="6248400" cy="766763"/>
            <a:chOff x="432" y="2880"/>
            <a:chExt cx="3936" cy="483"/>
          </a:xfrm>
        </p:grpSpPr>
        <p:sp>
          <p:nvSpPr>
            <p:cNvPr id="33799" name="Text Box 7"/>
            <p:cNvSpPr txBox="1">
              <a:spLocks noChangeArrowheads="1"/>
            </p:cNvSpPr>
            <p:nvPr/>
          </p:nvSpPr>
          <p:spPr bwMode="auto">
            <a:xfrm>
              <a:off x="432" y="2928"/>
              <a:ext cx="3936"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None/>
              </a:pPr>
              <a:r>
                <a:rPr kumimoji="1" lang="zh-CN" altLang="en-US" sz="2400" b="1">
                  <a:solidFill>
                    <a:srgbClr val="0000CC"/>
                  </a:solidFill>
                  <a:latin typeface="黑体" pitchFamily="2" charset="-122"/>
                  <a:ea typeface="黑体" pitchFamily="2" charset="-122"/>
                </a:rPr>
                <a:t>令</a:t>
              </a:r>
              <a:r>
                <a:rPr kumimoji="1" lang="zh-CN" altLang="en-US" sz="2400" b="1">
                  <a:solidFill>
                    <a:srgbClr val="0000CC"/>
                  </a:solidFill>
                  <a:latin typeface="宋体" pitchFamily="2" charset="-122"/>
                </a:rPr>
                <a:t>            </a:t>
              </a:r>
              <a:r>
                <a:rPr kumimoji="1" lang="zh-CN" altLang="en-US" sz="2400" b="1">
                  <a:solidFill>
                    <a:srgbClr val="0000CC"/>
                  </a:solidFill>
                  <a:latin typeface="黑体" pitchFamily="2" charset="-122"/>
                  <a:ea typeface="黑体" pitchFamily="2" charset="-122"/>
                </a:rPr>
                <a:t>，则原方程可化为</a:t>
              </a:r>
            </a:p>
          </p:txBody>
        </p:sp>
        <p:graphicFrame>
          <p:nvGraphicFramePr>
            <p:cNvPr id="33800" name="Object 8"/>
            <p:cNvGraphicFramePr>
              <a:graphicFrameLocks noChangeAspect="1"/>
            </p:cNvGraphicFramePr>
            <p:nvPr/>
          </p:nvGraphicFramePr>
          <p:xfrm>
            <a:off x="713" y="2880"/>
            <a:ext cx="1167" cy="483"/>
          </p:xfrm>
          <a:graphic>
            <a:graphicData uri="http://schemas.openxmlformats.org/presentationml/2006/ole">
              <mc:AlternateContent xmlns:mc="http://schemas.openxmlformats.org/markup-compatibility/2006">
                <mc:Choice xmlns:v="urn:schemas-microsoft-com:vml" Requires="v">
                  <p:oleObj spid="_x0000_s33835" name="Equation" r:id="rId5" imgW="952200" imgH="393480" progId="Equation.DSMT4">
                    <p:embed/>
                  </p:oleObj>
                </mc:Choice>
                <mc:Fallback>
                  <p:oleObj name="Equation" r:id="rId5" imgW="952200" imgH="39348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 y="2880"/>
                          <a:ext cx="1167" cy="4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3801" name="Group 9"/>
          <p:cNvGrpSpPr>
            <a:grpSpLocks/>
          </p:cNvGrpSpPr>
          <p:nvPr/>
        </p:nvGrpSpPr>
        <p:grpSpPr bwMode="auto">
          <a:xfrm>
            <a:off x="250825" y="2636838"/>
            <a:ext cx="8432800" cy="1398587"/>
            <a:chOff x="158" y="1661"/>
            <a:chExt cx="5312" cy="881"/>
          </a:xfrm>
        </p:grpSpPr>
        <p:sp>
          <p:nvSpPr>
            <p:cNvPr id="33802" name="Text Box 10"/>
            <p:cNvSpPr txBox="1">
              <a:spLocks noChangeArrowheads="1"/>
            </p:cNvSpPr>
            <p:nvPr/>
          </p:nvSpPr>
          <p:spPr bwMode="auto">
            <a:xfrm>
              <a:off x="612" y="1888"/>
              <a:ext cx="2928"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buClr>
                  <a:srgbClr val="FF3300"/>
                </a:buClr>
                <a:buFont typeface="Wingdings" pitchFamily="2" charset="2"/>
                <a:buNone/>
              </a:pPr>
              <a:r>
                <a:rPr kumimoji="1" lang="en-US" altLang="zh-CN" sz="2400" b="1">
                  <a:latin typeface="Times New Roman" pitchFamily="18" charset="0"/>
                </a:rPr>
                <a:t>  </a:t>
              </a:r>
              <a:r>
                <a:rPr kumimoji="1" lang="zh-CN" altLang="en-US" sz="2400" b="1">
                  <a:latin typeface="Times New Roman" pitchFamily="18" charset="0"/>
                </a:rPr>
                <a:t>求解 </a:t>
              </a:r>
              <a:r>
                <a:rPr kumimoji="1" lang="en-US" altLang="zh-CN" sz="2400" b="1">
                  <a:latin typeface="Times New Roman" pitchFamily="18" charset="0"/>
                </a:rPr>
                <a:t>Ver der Pol </a:t>
              </a:r>
              <a:r>
                <a:rPr kumimoji="1" lang="zh-CN" altLang="en-US" sz="2400" b="1">
                  <a:latin typeface="Times New Roman" pitchFamily="18" charset="0"/>
                </a:rPr>
                <a:t>初值问题</a:t>
              </a:r>
              <a:endParaRPr kumimoji="1" lang="zh-CN" altLang="en-US" sz="2400" b="1">
                <a:latin typeface="Times New Roman" pitchFamily="18" charset="0"/>
                <a:ea typeface="楷体_GB2312" pitchFamily="49" charset="-122"/>
              </a:endParaRPr>
            </a:p>
          </p:txBody>
        </p:sp>
        <p:graphicFrame>
          <p:nvGraphicFramePr>
            <p:cNvPr id="33803" name="Object 11"/>
            <p:cNvGraphicFramePr>
              <a:graphicFrameLocks noChangeAspect="1"/>
            </p:cNvGraphicFramePr>
            <p:nvPr/>
          </p:nvGraphicFramePr>
          <p:xfrm>
            <a:off x="3016" y="1661"/>
            <a:ext cx="2454" cy="881"/>
          </p:xfrm>
          <a:graphic>
            <a:graphicData uri="http://schemas.openxmlformats.org/presentationml/2006/ole">
              <mc:AlternateContent xmlns:mc="http://schemas.openxmlformats.org/markup-compatibility/2006">
                <mc:Choice xmlns:v="urn:schemas-microsoft-com:vml" Requires="v">
                  <p:oleObj spid="_x0000_s33836" name="Equation" r:id="rId7" imgW="1841400" imgH="660240" progId="Equation.DSMT4">
                    <p:embed/>
                  </p:oleObj>
                </mc:Choice>
                <mc:Fallback>
                  <p:oleObj name="Equation" r:id="rId7" imgW="1841400" imgH="66024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6" y="1661"/>
                          <a:ext cx="2454" cy="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4" name="Rectangle 12"/>
            <p:cNvSpPr>
              <a:spLocks noChangeArrowheads="1"/>
            </p:cNvSpPr>
            <p:nvPr/>
          </p:nvSpPr>
          <p:spPr bwMode="auto">
            <a:xfrm>
              <a:off x="158" y="1888"/>
              <a:ext cx="7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rgbClr val="0000CC"/>
                  </a:solidFill>
                  <a:latin typeface="Times New Roman" pitchFamily="18" charset="0"/>
                  <a:ea typeface="黑体" pitchFamily="2" charset="-122"/>
                </a:rPr>
                <a:t>例 </a:t>
              </a:r>
              <a:r>
                <a:rPr kumimoji="1" lang="en-US" altLang="zh-CN" sz="2800" b="1">
                  <a:solidFill>
                    <a:srgbClr val="0000CC"/>
                  </a:solidFill>
                  <a:latin typeface="Times New Roman" pitchFamily="18" charset="0"/>
                  <a:ea typeface="黑体" pitchFamily="2" charset="-122"/>
                </a:rPr>
                <a:t>5</a:t>
              </a:r>
              <a:r>
                <a:rPr kumimoji="1" lang="zh-CN" altLang="en-US" sz="2800" b="1">
                  <a:solidFill>
                    <a:srgbClr val="0000CC"/>
                  </a:solidFill>
                  <a:latin typeface="Times New Roman" pitchFamily="18" charset="0"/>
                  <a:ea typeface="黑体" pitchFamily="2" charset="-122"/>
                </a:rPr>
                <a:t>：</a:t>
              </a:r>
            </a:p>
          </p:txBody>
        </p:sp>
      </p:grpSp>
      <p:pic>
        <p:nvPicPr>
          <p:cNvPr id="33805" name="Picture 8" descr="buct校徽"/>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48600" y="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3801"/>
                                        </p:tgtEl>
                                        <p:attrNameLst>
                                          <p:attrName>style.visibility</p:attrName>
                                        </p:attrNameLst>
                                      </p:cBhvr>
                                      <p:to>
                                        <p:strVal val="visible"/>
                                      </p:to>
                                    </p:set>
                                    <p:animEffect transition="in" filter="slide(fromBottom)">
                                      <p:cBhvr>
                                        <p:cTn id="7" dur="500"/>
                                        <p:tgtEl>
                                          <p:spTgt spid="338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3798"/>
                                        </p:tgtEl>
                                        <p:attrNameLst>
                                          <p:attrName>style.visibility</p:attrName>
                                        </p:attrNameLst>
                                      </p:cBhvr>
                                      <p:to>
                                        <p:strVal val="visible"/>
                                      </p:to>
                                    </p:set>
                                    <p:animEffect transition="in" filter="wipe(up)">
                                      <p:cBhvr>
                                        <p:cTn id="12" dur="500"/>
                                        <p:tgtEl>
                                          <p:spTgt spid="337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3797"/>
                                        </p:tgtEl>
                                        <p:attrNameLst>
                                          <p:attrName>style.visibility</p:attrName>
                                        </p:attrNameLst>
                                      </p:cBhvr>
                                      <p:to>
                                        <p:strVal val="visible"/>
                                      </p:to>
                                    </p:set>
                                    <p:animEffect transition="in" filter="slide(fromBottom)">
                                      <p:cBhvr>
                                        <p:cTn id="17"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0" y="274638"/>
            <a:ext cx="8229600" cy="1143000"/>
          </a:xfrm>
        </p:spPr>
        <p:txBody>
          <a:bodyPr/>
          <a:lstStyle/>
          <a:p>
            <a:r>
              <a:rPr lang="zh-CN" altLang="en-US" b="1">
                <a:solidFill>
                  <a:srgbClr val="FF0000"/>
                </a:solidFill>
                <a:latin typeface="Courier New" pitchFamily="49" charset="0"/>
              </a:rPr>
              <a:t>数值求解举例</a:t>
            </a:r>
          </a:p>
        </p:txBody>
      </p:sp>
      <p:pic>
        <p:nvPicPr>
          <p:cNvPr id="34820"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 Box 5"/>
          <p:cNvSpPr txBox="1">
            <a:spLocks noChangeArrowheads="1"/>
          </p:cNvSpPr>
          <p:nvPr/>
        </p:nvSpPr>
        <p:spPr bwMode="auto">
          <a:xfrm>
            <a:off x="381000" y="1371600"/>
            <a:ext cx="62484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Char char="l"/>
            </a:pPr>
            <a:r>
              <a:rPr kumimoji="1" lang="en-US" altLang="zh-CN" sz="2400" b="1">
                <a:latin typeface="Times New Roman" pitchFamily="18" charset="0"/>
                <a:ea typeface="黑体" pitchFamily="2" charset="-122"/>
              </a:rPr>
              <a:t> </a:t>
            </a:r>
            <a:r>
              <a:rPr kumimoji="1" lang="zh-CN" altLang="en-US" sz="2400" b="1">
                <a:latin typeface="黑体" pitchFamily="2" charset="-122"/>
                <a:ea typeface="黑体" pitchFamily="2" charset="-122"/>
              </a:rPr>
              <a:t>先编写函数文件</a:t>
            </a:r>
            <a:r>
              <a:rPr kumimoji="1" lang="zh-CN" altLang="en-US" sz="2400" b="1">
                <a:solidFill>
                  <a:srgbClr val="0000CC"/>
                </a:solidFill>
                <a:latin typeface="宋体" pitchFamily="2" charset="-122"/>
              </a:rPr>
              <a:t> </a:t>
            </a:r>
            <a:r>
              <a:rPr kumimoji="1" lang="en-US" altLang="zh-CN" sz="2400" b="1">
                <a:solidFill>
                  <a:srgbClr val="0000FF"/>
                </a:solidFill>
                <a:latin typeface="Courier New" pitchFamily="49" charset="0"/>
              </a:rPr>
              <a:t>verderpol.m</a:t>
            </a:r>
          </a:p>
        </p:txBody>
      </p:sp>
      <p:sp>
        <p:nvSpPr>
          <p:cNvPr id="34822" name="Rectangle 6"/>
          <p:cNvSpPr>
            <a:spLocks noChangeArrowheads="1"/>
          </p:cNvSpPr>
          <p:nvPr/>
        </p:nvSpPr>
        <p:spPr bwMode="auto">
          <a:xfrm>
            <a:off x="457200" y="1905000"/>
            <a:ext cx="8382000" cy="12065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200" b="1">
                <a:solidFill>
                  <a:srgbClr val="003300"/>
                </a:solidFill>
                <a:latin typeface="Courier New" pitchFamily="49" charset="0"/>
              </a:rPr>
              <a:t>function xprime=verderpol(t,x)</a:t>
            </a:r>
          </a:p>
          <a:p>
            <a:pPr>
              <a:lnSpc>
                <a:spcPct val="110000"/>
              </a:lnSpc>
            </a:pPr>
            <a:r>
              <a:rPr kumimoji="1" lang="en-US" altLang="zh-CN" sz="2200" b="1">
                <a:solidFill>
                  <a:srgbClr val="003300"/>
                </a:solidFill>
                <a:latin typeface="Courier New" pitchFamily="49" charset="0"/>
              </a:rPr>
              <a:t>global mu;</a:t>
            </a:r>
          </a:p>
          <a:p>
            <a:pPr>
              <a:lnSpc>
                <a:spcPct val="110000"/>
              </a:lnSpc>
            </a:pPr>
            <a:r>
              <a:rPr kumimoji="1" lang="en-US" altLang="zh-CN" sz="2200" b="1">
                <a:solidFill>
                  <a:srgbClr val="003300"/>
                </a:solidFill>
                <a:latin typeface="Courier New" pitchFamily="49" charset="0"/>
              </a:rPr>
              <a:t>xprime=[x(2); mu*(1-x(1)^2)*x(2) - x(1)];</a:t>
            </a:r>
          </a:p>
        </p:txBody>
      </p:sp>
      <p:sp>
        <p:nvSpPr>
          <p:cNvPr id="34823" name="Text Box 7"/>
          <p:cNvSpPr txBox="1">
            <a:spLocks noChangeArrowheads="1"/>
          </p:cNvSpPr>
          <p:nvPr/>
        </p:nvSpPr>
        <p:spPr bwMode="auto">
          <a:xfrm>
            <a:off x="457200" y="3429000"/>
            <a:ext cx="83820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FF3300"/>
              </a:buClr>
              <a:buFont typeface="Wingdings" pitchFamily="2" charset="2"/>
              <a:buChar char="l"/>
            </a:pPr>
            <a:r>
              <a:rPr kumimoji="1" lang="en-US" altLang="zh-CN" sz="2400" b="1">
                <a:latin typeface="Times New Roman" pitchFamily="18" charset="0"/>
                <a:ea typeface="黑体" pitchFamily="2" charset="-122"/>
              </a:rPr>
              <a:t> </a:t>
            </a:r>
            <a:r>
              <a:rPr kumimoji="1" lang="zh-CN" altLang="en-US" sz="2400" b="1">
                <a:latin typeface="Times New Roman" pitchFamily="18" charset="0"/>
                <a:ea typeface="黑体" pitchFamily="2" charset="-122"/>
              </a:rPr>
              <a:t>再编写脚本文件 </a:t>
            </a:r>
            <a:r>
              <a:rPr kumimoji="1" lang="en-US" altLang="zh-CN" sz="2400" b="1">
                <a:solidFill>
                  <a:srgbClr val="0000FF"/>
                </a:solidFill>
                <a:latin typeface="Courier New" pitchFamily="49" charset="0"/>
                <a:ea typeface="黑体" pitchFamily="2" charset="-122"/>
              </a:rPr>
              <a:t>vdpl.m</a:t>
            </a:r>
            <a:r>
              <a:rPr kumimoji="1" lang="zh-CN" altLang="en-US" sz="2400" b="1">
                <a:latin typeface="Times New Roman" pitchFamily="18" charset="0"/>
                <a:ea typeface="黑体" pitchFamily="2" charset="-122"/>
              </a:rPr>
              <a:t>，在命令窗口直接运行该文件。 </a:t>
            </a:r>
          </a:p>
        </p:txBody>
      </p:sp>
      <p:sp>
        <p:nvSpPr>
          <p:cNvPr id="34824" name="Rectangle 8"/>
          <p:cNvSpPr>
            <a:spLocks noChangeArrowheads="1"/>
          </p:cNvSpPr>
          <p:nvPr/>
        </p:nvSpPr>
        <p:spPr bwMode="auto">
          <a:xfrm>
            <a:off x="457200" y="4038600"/>
            <a:ext cx="8382000" cy="19431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200" b="1">
                <a:solidFill>
                  <a:srgbClr val="0000FF"/>
                </a:solidFill>
                <a:latin typeface="Courier New" pitchFamily="49" charset="0"/>
              </a:rPr>
              <a:t>clear;</a:t>
            </a:r>
          </a:p>
          <a:p>
            <a:pPr>
              <a:lnSpc>
                <a:spcPct val="110000"/>
              </a:lnSpc>
            </a:pPr>
            <a:r>
              <a:rPr kumimoji="1" lang="en-US" altLang="zh-CN" sz="2200" b="1">
                <a:solidFill>
                  <a:srgbClr val="0000FF"/>
                </a:solidFill>
                <a:latin typeface="Courier New" pitchFamily="49" charset="0"/>
              </a:rPr>
              <a:t>global mu;mu=7;</a:t>
            </a:r>
          </a:p>
          <a:p>
            <a:pPr>
              <a:lnSpc>
                <a:spcPct val="110000"/>
              </a:lnSpc>
            </a:pPr>
            <a:r>
              <a:rPr kumimoji="1" lang="en-US" altLang="zh-CN" sz="2200" b="1">
                <a:solidFill>
                  <a:srgbClr val="0000FF"/>
                </a:solidFill>
                <a:latin typeface="Courier New" pitchFamily="49" charset="0"/>
              </a:rPr>
              <a:t>y0=[1;0];</a:t>
            </a:r>
          </a:p>
          <a:p>
            <a:pPr>
              <a:lnSpc>
                <a:spcPct val="110000"/>
              </a:lnSpc>
            </a:pPr>
            <a:r>
              <a:rPr kumimoji="1" lang="en-US" altLang="zh-CN" sz="2200" b="1">
                <a:solidFill>
                  <a:srgbClr val="006600"/>
                </a:solidFill>
                <a:latin typeface="Courier New" pitchFamily="49" charset="0"/>
              </a:rPr>
              <a:t>[t,x]=ode45(</a:t>
            </a:r>
            <a:r>
              <a:rPr kumimoji="1" lang="en-US" altLang="zh-CN" sz="2200" b="1">
                <a:solidFill>
                  <a:srgbClr val="0000FF"/>
                </a:solidFill>
                <a:latin typeface="Courier New" pitchFamily="49" charset="0"/>
              </a:rPr>
              <a:t>'verderpol',[0,40],y0</a:t>
            </a:r>
            <a:r>
              <a:rPr kumimoji="1" lang="en-US" altLang="zh-CN" sz="2200" b="1">
                <a:solidFill>
                  <a:srgbClr val="006600"/>
                </a:solidFill>
                <a:latin typeface="Courier New" pitchFamily="49" charset="0"/>
              </a:rPr>
              <a:t>)</a:t>
            </a:r>
            <a:r>
              <a:rPr kumimoji="1" lang="en-US" altLang="zh-CN" sz="2200" b="1">
                <a:solidFill>
                  <a:srgbClr val="0000FF"/>
                </a:solidFill>
                <a:latin typeface="Courier New" pitchFamily="49" charset="0"/>
              </a:rPr>
              <a:t>;</a:t>
            </a:r>
            <a:r>
              <a:rPr kumimoji="1" lang="en-US" altLang="zh-CN" sz="2200" b="1">
                <a:solidFill>
                  <a:srgbClr val="003300"/>
                </a:solidFill>
                <a:latin typeface="Courier New" pitchFamily="49" charset="0"/>
              </a:rPr>
              <a:t> </a:t>
            </a:r>
            <a:r>
              <a:rPr kumimoji="1" lang="en-US" altLang="zh-CN" sz="2200" b="1">
                <a:solidFill>
                  <a:srgbClr val="006600"/>
                </a:solidFill>
                <a:latin typeface="Courier New" pitchFamily="49" charset="0"/>
              </a:rPr>
              <a:t>plot(</a:t>
            </a:r>
            <a:r>
              <a:rPr kumimoji="1" lang="en-US" altLang="zh-CN" sz="2200" b="1">
                <a:solidFill>
                  <a:srgbClr val="0000FF"/>
                </a:solidFill>
                <a:latin typeface="Courier New" pitchFamily="49" charset="0"/>
              </a:rPr>
              <a:t>t,x(:,1),'r-'</a:t>
            </a:r>
            <a:r>
              <a:rPr kumimoji="1" lang="en-US" altLang="zh-CN" sz="2200" b="1">
                <a:solidFill>
                  <a:srgbClr val="006600"/>
                </a:solidFill>
                <a:latin typeface="Courier New" pitchFamily="49" charset="0"/>
              </a:rPr>
              <a:t>)</a:t>
            </a:r>
            <a:r>
              <a:rPr kumimoji="1" lang="en-US" altLang="zh-CN" sz="2200" b="1">
                <a:solidFill>
                  <a:srgbClr val="0000FF"/>
                </a:solidFill>
                <a:latin typeface="Courier New"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4822"/>
                                        </p:tgtEl>
                                        <p:attrNameLst>
                                          <p:attrName>style.visibility</p:attrName>
                                        </p:attrNameLst>
                                      </p:cBhvr>
                                      <p:to>
                                        <p:strVal val="visible"/>
                                      </p:to>
                                    </p:set>
                                    <p:animEffect transition="in" filter="blinds(vertical)">
                                      <p:cBhvr>
                                        <p:cTn id="7" dur="500"/>
                                        <p:tgtEl>
                                          <p:spTgt spid="348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823"/>
                                        </p:tgtEl>
                                        <p:attrNameLst>
                                          <p:attrName>style.visibility</p:attrName>
                                        </p:attrNameLst>
                                      </p:cBhvr>
                                      <p:to>
                                        <p:strVal val="visible"/>
                                      </p:to>
                                    </p:set>
                                    <p:animEffect transition="in" filter="wipe(up)">
                                      <p:cBhvr>
                                        <p:cTn id="12" dur="500"/>
                                        <p:tgtEl>
                                          <p:spTgt spid="348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4824"/>
                                        </p:tgtEl>
                                        <p:attrNameLst>
                                          <p:attrName>style.visibility</p:attrName>
                                        </p:attrNameLst>
                                      </p:cBhvr>
                                      <p:to>
                                        <p:strVal val="visible"/>
                                      </p:to>
                                    </p:set>
                                    <p:anim calcmode="lin" valueType="num">
                                      <p:cBhvr additive="base">
                                        <p:cTn id="17" dur="500" fill="hold"/>
                                        <p:tgtEl>
                                          <p:spTgt spid="34824"/>
                                        </p:tgtEl>
                                        <p:attrNameLst>
                                          <p:attrName>ppt_x</p:attrName>
                                        </p:attrNameLst>
                                      </p:cBhvr>
                                      <p:tavLst>
                                        <p:tav tm="0">
                                          <p:val>
                                            <p:strVal val="#ppt_x"/>
                                          </p:val>
                                        </p:tav>
                                        <p:tav tm="100000">
                                          <p:val>
                                            <p:strVal val="#ppt_x"/>
                                          </p:val>
                                        </p:tav>
                                      </p:tavLst>
                                    </p:anim>
                                    <p:anim calcmode="lin" valueType="num">
                                      <p:cBhvr additive="base">
                                        <p:cTn id="18" dur="500" fill="hold"/>
                                        <p:tgtEl>
                                          <p:spTgt spid="348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animBg="1" autoUpdateAnimBg="0"/>
      <p:bldP spid="34823" grpId="0" autoUpdateAnimBg="0"/>
      <p:bldP spid="34824"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0" y="274638"/>
            <a:ext cx="6781800" cy="1143000"/>
          </a:xfrm>
        </p:spPr>
        <p:txBody>
          <a:bodyPr/>
          <a:lstStyle/>
          <a:p>
            <a:r>
              <a:rPr lang="en-US" altLang="zh-CN" b="1">
                <a:solidFill>
                  <a:srgbClr val="FF0000"/>
                </a:solidFill>
                <a:latin typeface="Times New Roman" pitchFamily="18" charset="0"/>
              </a:rPr>
              <a:t>Matlab </a:t>
            </a:r>
            <a:r>
              <a:rPr lang="zh-CN" altLang="en-US" b="1">
                <a:solidFill>
                  <a:srgbClr val="FF0000"/>
                </a:solidFill>
                <a:latin typeface="Times New Roman" pitchFamily="18" charset="0"/>
              </a:rPr>
              <a:t>求解微分方程小结</a:t>
            </a:r>
          </a:p>
        </p:txBody>
      </p:sp>
      <p:sp>
        <p:nvSpPr>
          <p:cNvPr id="35844" name="Text Box 4" descr="蓝色砂纸"/>
          <p:cNvSpPr txBox="1">
            <a:spLocks noChangeArrowheads="1"/>
          </p:cNvSpPr>
          <p:nvPr/>
        </p:nvSpPr>
        <p:spPr bwMode="auto">
          <a:xfrm>
            <a:off x="457200" y="4267200"/>
            <a:ext cx="7239000" cy="725488"/>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rgbClr val="FF3300"/>
              </a:buClr>
              <a:buFont typeface="Wingdings" pitchFamily="2" charset="2"/>
              <a:buChar char="q"/>
            </a:pPr>
            <a:r>
              <a:rPr kumimoji="1" lang="en-US" altLang="zh-CN" sz="3200" b="1">
                <a:latin typeface="Times New Roman" pitchFamily="18" charset="0"/>
                <a:ea typeface="黑体" pitchFamily="2" charset="-122"/>
              </a:rPr>
              <a:t> Matlab </a:t>
            </a:r>
            <a:r>
              <a:rPr kumimoji="1" lang="zh-CN" altLang="en-US" sz="3200" b="1">
                <a:latin typeface="Times New Roman" pitchFamily="18" charset="0"/>
                <a:ea typeface="黑体" pitchFamily="2" charset="-122"/>
              </a:rPr>
              <a:t>编程</a:t>
            </a:r>
          </a:p>
        </p:txBody>
      </p:sp>
      <p:sp>
        <p:nvSpPr>
          <p:cNvPr id="35845" name="Text Box 5"/>
          <p:cNvSpPr txBox="1">
            <a:spLocks noChangeArrowheads="1"/>
          </p:cNvSpPr>
          <p:nvPr/>
        </p:nvSpPr>
        <p:spPr bwMode="auto">
          <a:xfrm>
            <a:off x="457200" y="5334000"/>
            <a:ext cx="77724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0000FF"/>
              </a:buClr>
              <a:buFont typeface="Wingdings" pitchFamily="2" charset="2"/>
              <a:buChar char="u"/>
            </a:pPr>
            <a:r>
              <a:rPr kumimoji="1" lang="en-US" altLang="zh-CN" sz="2800" b="1">
                <a:latin typeface="Times New Roman" pitchFamily="18" charset="0"/>
                <a:ea typeface="黑体" pitchFamily="2" charset="-122"/>
              </a:rPr>
              <a:t> Euler </a:t>
            </a:r>
            <a:r>
              <a:rPr kumimoji="1" lang="zh-CN" altLang="en-US" sz="2800" b="1">
                <a:latin typeface="Times New Roman" pitchFamily="18" charset="0"/>
                <a:ea typeface="黑体" pitchFamily="2" charset="-122"/>
              </a:rPr>
              <a:t>折线法</a:t>
            </a:r>
          </a:p>
          <a:p>
            <a:pPr>
              <a:lnSpc>
                <a:spcPct val="120000"/>
              </a:lnSpc>
              <a:buClr>
                <a:srgbClr val="0000FF"/>
              </a:buClr>
              <a:buFont typeface="Wingdings" pitchFamily="2" charset="2"/>
              <a:buChar char="u"/>
            </a:pPr>
            <a:r>
              <a:rPr kumimoji="1" lang="zh-CN" altLang="en-US" sz="2800" b="1">
                <a:latin typeface="Times New Roman" pitchFamily="18" charset="0"/>
                <a:ea typeface="黑体" pitchFamily="2" charset="-122"/>
              </a:rPr>
              <a:t> </a:t>
            </a:r>
            <a:r>
              <a:rPr kumimoji="1" lang="en-US" altLang="zh-CN" sz="2800" b="1">
                <a:latin typeface="Times New Roman" pitchFamily="18" charset="0"/>
                <a:ea typeface="黑体" pitchFamily="2" charset="-122"/>
              </a:rPr>
              <a:t>Runga-Kutta </a:t>
            </a:r>
            <a:r>
              <a:rPr kumimoji="1" lang="zh-CN" altLang="en-US" sz="2800" b="1">
                <a:latin typeface="Times New Roman" pitchFamily="18" charset="0"/>
                <a:ea typeface="黑体" pitchFamily="2" charset="-122"/>
              </a:rPr>
              <a:t>方法</a:t>
            </a:r>
          </a:p>
        </p:txBody>
      </p:sp>
      <p:sp>
        <p:nvSpPr>
          <p:cNvPr id="35846" name="Text Box 6" descr="蓝色砂纸"/>
          <p:cNvSpPr txBox="1">
            <a:spLocks noChangeArrowheads="1"/>
          </p:cNvSpPr>
          <p:nvPr/>
        </p:nvSpPr>
        <p:spPr bwMode="auto">
          <a:xfrm>
            <a:off x="533400" y="1676400"/>
            <a:ext cx="7239000" cy="725488"/>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rgbClr val="FF3300"/>
              </a:buClr>
              <a:buFont typeface="Wingdings" pitchFamily="2" charset="2"/>
              <a:buChar char="q"/>
            </a:pPr>
            <a:r>
              <a:rPr kumimoji="1" lang="en-US" altLang="zh-CN" sz="3200" b="1">
                <a:latin typeface="Times New Roman" pitchFamily="18" charset="0"/>
                <a:ea typeface="黑体" pitchFamily="2" charset="-122"/>
              </a:rPr>
              <a:t> Matlab </a:t>
            </a:r>
            <a:r>
              <a:rPr kumimoji="1" lang="zh-CN" altLang="en-US" sz="3200" b="1">
                <a:latin typeface="Times New Roman" pitchFamily="18" charset="0"/>
                <a:ea typeface="黑体" pitchFamily="2" charset="-122"/>
              </a:rPr>
              <a:t>函数</a:t>
            </a:r>
          </a:p>
        </p:txBody>
      </p:sp>
      <p:sp>
        <p:nvSpPr>
          <p:cNvPr id="35847" name="Text Box 7"/>
          <p:cNvSpPr txBox="1">
            <a:spLocks noChangeArrowheads="1"/>
          </p:cNvSpPr>
          <p:nvPr/>
        </p:nvSpPr>
        <p:spPr bwMode="auto">
          <a:xfrm>
            <a:off x="457200" y="2743200"/>
            <a:ext cx="77724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0000FF"/>
              </a:buClr>
              <a:buFont typeface="Wingdings" pitchFamily="2" charset="2"/>
              <a:buChar char="u"/>
            </a:pPr>
            <a:r>
              <a:rPr kumimoji="1" lang="en-US" altLang="zh-CN" sz="2800" b="1">
                <a:latin typeface="Times New Roman" pitchFamily="18" charset="0"/>
                <a:ea typeface="黑体" pitchFamily="2" charset="-122"/>
              </a:rPr>
              <a:t> </a:t>
            </a:r>
            <a:r>
              <a:rPr kumimoji="1" lang="zh-CN" altLang="en-US" sz="2800" b="1">
                <a:latin typeface="Times New Roman" pitchFamily="18" charset="0"/>
                <a:ea typeface="黑体" pitchFamily="2" charset="-122"/>
              </a:rPr>
              <a:t>求解析解（</a:t>
            </a:r>
            <a:r>
              <a:rPr kumimoji="1" lang="zh-CN" altLang="en-US" sz="2800" b="1">
                <a:solidFill>
                  <a:srgbClr val="0000FF"/>
                </a:solidFill>
                <a:latin typeface="Times New Roman" pitchFamily="18" charset="0"/>
                <a:ea typeface="黑体" pitchFamily="2" charset="-122"/>
              </a:rPr>
              <a:t>通解</a:t>
            </a:r>
            <a:r>
              <a:rPr kumimoji="1" lang="zh-CN" altLang="en-US" sz="2800" b="1">
                <a:latin typeface="Times New Roman" pitchFamily="18" charset="0"/>
                <a:ea typeface="黑体" pitchFamily="2" charset="-122"/>
              </a:rPr>
              <a:t>或特解），用</a:t>
            </a:r>
            <a:r>
              <a:rPr kumimoji="1" lang="zh-CN" altLang="en-US" sz="2800" b="1">
                <a:latin typeface="Times New Roman" pitchFamily="18" charset="0"/>
              </a:rPr>
              <a:t> </a:t>
            </a:r>
            <a:r>
              <a:rPr kumimoji="1" lang="en-US" altLang="zh-CN" sz="2800" b="1">
                <a:solidFill>
                  <a:srgbClr val="006600"/>
                </a:solidFill>
                <a:latin typeface="Courier New" pitchFamily="49" charset="0"/>
              </a:rPr>
              <a:t>dsolve</a:t>
            </a:r>
          </a:p>
          <a:p>
            <a:pPr>
              <a:lnSpc>
                <a:spcPct val="120000"/>
              </a:lnSpc>
              <a:buClr>
                <a:srgbClr val="0000FF"/>
              </a:buClr>
              <a:buFont typeface="Wingdings" pitchFamily="2" charset="2"/>
              <a:buChar char="u"/>
            </a:pPr>
            <a:r>
              <a:rPr kumimoji="1" lang="en-US" altLang="zh-CN" sz="2800" b="1">
                <a:latin typeface="Times New Roman" pitchFamily="18" charset="0"/>
                <a:ea typeface="黑体" pitchFamily="2" charset="-122"/>
              </a:rPr>
              <a:t> </a:t>
            </a:r>
            <a:r>
              <a:rPr kumimoji="1" lang="zh-CN" altLang="en-US" sz="2800" b="1">
                <a:latin typeface="Times New Roman" pitchFamily="18" charset="0"/>
                <a:ea typeface="黑体" pitchFamily="2" charset="-122"/>
              </a:rPr>
              <a:t>求数值解（特解），用</a:t>
            </a:r>
            <a:r>
              <a:rPr kumimoji="1" lang="zh-CN" altLang="en-US" sz="2800" b="1">
                <a:latin typeface="Times New Roman" pitchFamily="18" charset="0"/>
              </a:rPr>
              <a:t> </a:t>
            </a:r>
            <a:r>
              <a:rPr kumimoji="1" lang="en-US" altLang="zh-CN" sz="2800" b="1">
                <a:solidFill>
                  <a:srgbClr val="006600"/>
                </a:solidFill>
                <a:latin typeface="Courier New" pitchFamily="49" charset="0"/>
              </a:rPr>
              <a:t>ode45</a:t>
            </a:r>
            <a:r>
              <a:rPr kumimoji="1" lang="zh-CN" altLang="en-US" sz="2800" b="1">
                <a:latin typeface="Times New Roman" pitchFamily="18" charset="0"/>
                <a:ea typeface="楷体_GB2312" pitchFamily="49" charset="-122"/>
              </a:rPr>
              <a:t>、</a:t>
            </a:r>
            <a:r>
              <a:rPr kumimoji="1" lang="en-US" altLang="zh-CN" sz="2800" b="1">
                <a:solidFill>
                  <a:srgbClr val="006600"/>
                </a:solidFill>
                <a:latin typeface="Courier New" pitchFamily="49" charset="0"/>
              </a:rPr>
              <a:t>ode23</a:t>
            </a:r>
            <a:r>
              <a:rPr kumimoji="1" lang="en-US" altLang="zh-CN" sz="2800" b="1">
                <a:latin typeface="Times New Roman" pitchFamily="18" charset="0"/>
                <a:ea typeface="楷体_GB2312" pitchFamily="49" charset="-122"/>
              </a:rPr>
              <a:t> </a:t>
            </a:r>
            <a:r>
              <a:rPr kumimoji="1" lang="en-US" altLang="zh-CN" sz="2800" b="1">
                <a:solidFill>
                  <a:srgbClr val="006600"/>
                </a:solidFill>
                <a:latin typeface="Courier New" pitchFamily="49" charset="0"/>
              </a:rPr>
              <a:t>...</a:t>
            </a:r>
          </a:p>
        </p:txBody>
      </p:sp>
      <p:pic>
        <p:nvPicPr>
          <p:cNvPr id="35848" name="Picture 8" descr="buct校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0" name="Line 10"/>
          <p:cNvSpPr>
            <a:spLocks noChangeShapeType="1"/>
          </p:cNvSpPr>
          <p:nvPr/>
        </p:nvSpPr>
        <p:spPr bwMode="auto">
          <a:xfrm>
            <a:off x="228600" y="1600200"/>
            <a:ext cx="7239000"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wipe(up)">
                                      <p:cBhvr>
                                        <p:cTn id="7" dur="500"/>
                                        <p:tgtEl>
                                          <p:spTgt spid="35844"/>
                                        </p:tgtEl>
                                      </p:cBhvr>
                                    </p:animEffect>
                                  </p:childTnLst>
                                </p:cTn>
                              </p:par>
                            </p:childTnLst>
                          </p:cTn>
                        </p:par>
                        <p:par>
                          <p:cTn id="8" fill="hold" nodeType="afterGroup">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35845"/>
                                        </p:tgtEl>
                                        <p:attrNameLst>
                                          <p:attrName>style.visibility</p:attrName>
                                        </p:attrNameLst>
                                      </p:cBhvr>
                                      <p:to>
                                        <p:strVal val="visible"/>
                                      </p:to>
                                    </p:set>
                                    <p:anim calcmode="lin" valueType="num">
                                      <p:cBhvr>
                                        <p:cTn id="11" dur="500" fill="hold"/>
                                        <p:tgtEl>
                                          <p:spTgt spid="35845"/>
                                        </p:tgtEl>
                                        <p:attrNameLst>
                                          <p:attrName>ppt_w</p:attrName>
                                        </p:attrNameLst>
                                      </p:cBhvr>
                                      <p:tavLst>
                                        <p:tav tm="0">
                                          <p:val>
                                            <p:fltVal val="0"/>
                                          </p:val>
                                        </p:tav>
                                        <p:tav tm="100000">
                                          <p:val>
                                            <p:strVal val="#ppt_w"/>
                                          </p:val>
                                        </p:tav>
                                      </p:tavLst>
                                    </p:anim>
                                    <p:anim calcmode="lin" valueType="num">
                                      <p:cBhvr>
                                        <p:cTn id="12" dur="500" fill="hold"/>
                                        <p:tgtEl>
                                          <p:spTgt spid="35845"/>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846"/>
                                        </p:tgtEl>
                                        <p:attrNameLst>
                                          <p:attrName>style.visibility</p:attrName>
                                        </p:attrNameLst>
                                      </p:cBhvr>
                                      <p:to>
                                        <p:strVal val="visible"/>
                                      </p:to>
                                    </p:set>
                                    <p:animEffect transition="in" filter="wipe(up)">
                                      <p:cBhvr>
                                        <p:cTn id="17" dur="500"/>
                                        <p:tgtEl>
                                          <p:spTgt spid="35846"/>
                                        </p:tgtEl>
                                      </p:cBhvr>
                                    </p:animEffect>
                                  </p:childTnLst>
                                </p:cTn>
                              </p:par>
                            </p:childTnLst>
                          </p:cTn>
                        </p:par>
                        <p:par>
                          <p:cTn id="18" fill="hold" nodeType="afterGroup">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35847"/>
                                        </p:tgtEl>
                                        <p:attrNameLst>
                                          <p:attrName>style.visibility</p:attrName>
                                        </p:attrNameLst>
                                      </p:cBhvr>
                                      <p:to>
                                        <p:strVal val="visible"/>
                                      </p:to>
                                    </p:set>
                                    <p:animEffect transition="in" filter="checkerboard(across)">
                                      <p:cBhvr>
                                        <p:cTn id="21" dur="500"/>
                                        <p:tgtEl>
                                          <p:spTgt spid="35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utoUpdateAnimBg="0"/>
      <p:bldP spid="35845" grpId="0"/>
      <p:bldP spid="35846" grpId="0" autoUpdateAnimBg="0"/>
      <p:bldP spid="3584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381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507091" cy="636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382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534400" cy="618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38917" name="Picture 5" descr="txp_fig"/>
          <p:cNvPicPr>
            <a:picLocks noChangeAspect="1" noChangeArrowheads="1"/>
          </p:cNvPicPr>
          <p:nvPr>
            <p:custDataLst>
              <p:tags r:id="rId1"/>
            </p:custDataLst>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609600"/>
            <a:ext cx="8382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8" name="Picture 6" descr="txp_fig"/>
          <p:cNvPicPr>
            <a:picLocks noChangeAspect="1" noChangeArrowheads="1"/>
          </p:cNvPicPr>
          <p:nvPr>
            <p:custDataLst>
              <p:tags r:id="rId2"/>
            </p:custDataLst>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533400"/>
            <a:ext cx="5943600"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7" descr="txp_fig"/>
          <p:cNvPicPr>
            <a:picLocks noChangeAspect="1" noChangeArrowheads="1"/>
          </p:cNvPicPr>
          <p:nvPr>
            <p:custDataLst>
              <p:tags r:id="rId3"/>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2362200"/>
            <a:ext cx="8458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32" name="Picture 20" descr="txp_fig"/>
          <p:cNvPicPr>
            <a:picLocks noChangeAspect="1" noChangeArrowheads="1"/>
          </p:cNvPicPr>
          <p:nvPr>
            <p:custDataLst>
              <p:tags r:id="rId4"/>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4038600"/>
            <a:ext cx="822960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33" name="Picture 21" descr="txp_fig"/>
          <p:cNvPicPr>
            <a:picLocks noChangeAspect="1" noChangeArrowheads="1"/>
          </p:cNvPicPr>
          <p:nvPr>
            <p:custDataLst>
              <p:tags r:id="rId5"/>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5334000"/>
            <a:ext cx="746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36" name="Line 24"/>
          <p:cNvSpPr>
            <a:spLocks noChangeShapeType="1"/>
          </p:cNvSpPr>
          <p:nvPr/>
        </p:nvSpPr>
        <p:spPr bwMode="auto">
          <a:xfrm>
            <a:off x="0" y="3733800"/>
            <a:ext cx="9144000" cy="0"/>
          </a:xfrm>
          <a:prstGeom prst="line">
            <a:avLst/>
          </a:prstGeom>
          <a:noFill/>
          <a:ln w="3810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8937" name="Picture 8" descr="buct校徽"/>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20000" y="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38919"/>
                                        </p:tgtEl>
                                        <p:attrNameLst>
                                          <p:attrName>style.visibility</p:attrName>
                                        </p:attrNameLst>
                                      </p:cBhvr>
                                      <p:to>
                                        <p:strVal val="visible"/>
                                      </p:to>
                                    </p:set>
                                    <p:anim calcmode="lin" valueType="num">
                                      <p:cBhvr>
                                        <p:cTn id="7" dur="2000" fill="hold"/>
                                        <p:tgtEl>
                                          <p:spTgt spid="38919"/>
                                        </p:tgtEl>
                                        <p:attrNameLst>
                                          <p:attrName>ppt_x</p:attrName>
                                        </p:attrNameLst>
                                      </p:cBhvr>
                                      <p:tavLst>
                                        <p:tav tm="0">
                                          <p:val>
                                            <p:strVal val="#ppt_x-.2"/>
                                          </p:val>
                                        </p:tav>
                                        <p:tav tm="100000">
                                          <p:val>
                                            <p:strVal val="#ppt_x"/>
                                          </p:val>
                                        </p:tav>
                                      </p:tavLst>
                                    </p:anim>
                                    <p:anim calcmode="lin" valueType="num">
                                      <p:cBhvr>
                                        <p:cTn id="8" dur="2000" fill="hold"/>
                                        <p:tgtEl>
                                          <p:spTgt spid="38919"/>
                                        </p:tgtEl>
                                        <p:attrNameLst>
                                          <p:attrName>ppt_y</p:attrName>
                                        </p:attrNameLst>
                                      </p:cBhvr>
                                      <p:tavLst>
                                        <p:tav tm="0">
                                          <p:val>
                                            <p:strVal val="#ppt_y"/>
                                          </p:val>
                                        </p:tav>
                                        <p:tav tm="100000">
                                          <p:val>
                                            <p:strVal val="#ppt_y"/>
                                          </p:val>
                                        </p:tav>
                                      </p:tavLst>
                                    </p:anim>
                                    <p:animEffect transition="in" filter="wipe(right)" prLst="gradientSize: 0.1">
                                      <p:cBhvr>
                                        <p:cTn id="9" dur="2000"/>
                                        <p:tgtEl>
                                          <p:spTgt spid="3891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38936"/>
                                        </p:tgtEl>
                                        <p:attrNameLst>
                                          <p:attrName>style.visibility</p:attrName>
                                        </p:attrNameLst>
                                      </p:cBhvr>
                                      <p:to>
                                        <p:strVal val="visible"/>
                                      </p:to>
                                    </p:set>
                                    <p:animEffect transition="in" filter="blinds(horizontal)">
                                      <p:cBhvr>
                                        <p:cTn id="14" dur="500"/>
                                        <p:tgtEl>
                                          <p:spTgt spid="3893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38932"/>
                                        </p:tgtEl>
                                        <p:attrNameLst>
                                          <p:attrName>style.visibility</p:attrName>
                                        </p:attrNameLst>
                                      </p:cBhvr>
                                      <p:to>
                                        <p:strVal val="visible"/>
                                      </p:to>
                                    </p:set>
                                    <p:animEffect transition="in" filter="blinds(horizontal)">
                                      <p:cBhvr>
                                        <p:cTn id="19" dur="500"/>
                                        <p:tgtEl>
                                          <p:spTgt spid="3893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nodeType="clickEffect">
                                  <p:stCondLst>
                                    <p:cond delay="0"/>
                                  </p:stCondLst>
                                  <p:childTnLst>
                                    <p:set>
                                      <p:cBhvr>
                                        <p:cTn id="23" dur="1" fill="hold">
                                          <p:stCondLst>
                                            <p:cond delay="0"/>
                                          </p:stCondLst>
                                        </p:cTn>
                                        <p:tgtEl>
                                          <p:spTgt spid="38933"/>
                                        </p:tgtEl>
                                        <p:attrNameLst>
                                          <p:attrName>style.visibility</p:attrName>
                                        </p:attrNameLst>
                                      </p:cBhvr>
                                      <p:to>
                                        <p:strVal val="visible"/>
                                      </p:to>
                                    </p:set>
                                    <p:anim calcmode="lin" valueType="num">
                                      <p:cBhvr>
                                        <p:cTn id="24" dur="2000" fill="hold"/>
                                        <p:tgtEl>
                                          <p:spTgt spid="38933"/>
                                        </p:tgtEl>
                                        <p:attrNameLst>
                                          <p:attrName>ppt_x</p:attrName>
                                        </p:attrNameLst>
                                      </p:cBhvr>
                                      <p:tavLst>
                                        <p:tav tm="0">
                                          <p:val>
                                            <p:strVal val="#ppt_x-.2"/>
                                          </p:val>
                                        </p:tav>
                                        <p:tav tm="100000">
                                          <p:val>
                                            <p:strVal val="#ppt_x"/>
                                          </p:val>
                                        </p:tav>
                                      </p:tavLst>
                                    </p:anim>
                                    <p:anim calcmode="lin" valueType="num">
                                      <p:cBhvr>
                                        <p:cTn id="25" dur="2000" fill="hold"/>
                                        <p:tgtEl>
                                          <p:spTgt spid="38933"/>
                                        </p:tgtEl>
                                        <p:attrNameLst>
                                          <p:attrName>ppt_y</p:attrName>
                                        </p:attrNameLst>
                                      </p:cBhvr>
                                      <p:tavLst>
                                        <p:tav tm="0">
                                          <p:val>
                                            <p:strVal val="#ppt_y"/>
                                          </p:val>
                                        </p:tav>
                                        <p:tav tm="100000">
                                          <p:val>
                                            <p:strVal val="#ppt_y"/>
                                          </p:val>
                                        </p:tav>
                                      </p:tavLst>
                                    </p:anim>
                                    <p:animEffect transition="in" filter="wipe(right)" prLst="gradientSize: 0.1">
                                      <p:cBhvr>
                                        <p:cTn id="26" dur="2000"/>
                                        <p:tgtEl>
                                          <p:spTgt spid="38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39940" name="Rectangle 4"/>
          <p:cNvSpPr>
            <a:spLocks noGrp="1" noRot="1" noChangeArrowheads="1"/>
          </p:cNvSpPr>
          <p:nvPr>
            <p:ph type="title" idx="4294967295"/>
          </p:nvPr>
        </p:nvSpPr>
        <p:spPr>
          <a:xfrm>
            <a:off x="0" y="685800"/>
            <a:ext cx="893763" cy="581025"/>
          </a:xfrm>
          <a:noFill/>
          <a:ln/>
        </p:spPr>
        <p:txBody>
          <a:bodyPr/>
          <a:lstStyle/>
          <a:p>
            <a:pPr algn="l"/>
            <a:r>
              <a:rPr lang="zh-CN" altLang="en-US" sz="3200" b="1">
                <a:solidFill>
                  <a:schemeClr val="bg1"/>
                </a:solidFill>
              </a:rPr>
              <a:t>例</a:t>
            </a:r>
          </a:p>
        </p:txBody>
      </p:sp>
      <p:pic>
        <p:nvPicPr>
          <p:cNvPr id="39941" name="Picture 5" descr="txp_fig"/>
          <p:cNvPicPr>
            <a:picLocks noChangeAspect="1" noChangeArrowheads="1"/>
          </p:cNvPicPr>
          <p:nvPr>
            <p:custDataLst>
              <p:tags r:id="rId1"/>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838200"/>
            <a:ext cx="5715000"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2" name="Picture 6" descr="txp_fig"/>
          <p:cNvPicPr>
            <a:picLocks noChangeAspect="1" noChangeArrowheads="1"/>
          </p:cNvPicPr>
          <p:nvPr>
            <p:custDataLst>
              <p:tags r:id="rId2"/>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1828800"/>
            <a:ext cx="28194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3" name="Picture 7" descr="txp_fig"/>
          <p:cNvPicPr>
            <a:picLocks noChangeAspect="1" noChangeArrowheads="1"/>
          </p:cNvPicPr>
          <p:nvPr>
            <p:custDataLst>
              <p:tags r:id="rId3"/>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0" y="1828800"/>
            <a:ext cx="137160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4" name="Picture 8" descr="txp_fig"/>
          <p:cNvPicPr>
            <a:picLocks noChangeAspect="1" noChangeArrowheads="1"/>
          </p:cNvPicPr>
          <p:nvPr>
            <p:custDataLst>
              <p:tags r:id="rId4"/>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2514600"/>
            <a:ext cx="6477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5" name="Picture 9" descr="txp_fig"/>
          <p:cNvPicPr>
            <a:picLocks noChangeAspect="1" noChangeArrowheads="1"/>
          </p:cNvPicPr>
          <p:nvPr>
            <p:custDataLst>
              <p:tags r:id="rId5"/>
            </p:custDataLst>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6600" y="2514600"/>
            <a:ext cx="1676400"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6" name="Picture 10" descr="txp_fig"/>
          <p:cNvPicPr>
            <a:picLocks noChangeAspect="1" noChangeArrowheads="1"/>
          </p:cNvPicPr>
          <p:nvPr>
            <p:custDataLst>
              <p:tags r:id="rId6"/>
            </p:custDataLst>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1600" y="3505200"/>
            <a:ext cx="6096000" cy="195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7" name="Picture 11" descr="txp_fig"/>
          <p:cNvPicPr>
            <a:picLocks noChangeAspect="1" noChangeArrowheads="1"/>
          </p:cNvPicPr>
          <p:nvPr>
            <p:custDataLst>
              <p:tags r:id="rId7"/>
            </p:custDataLst>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5867400"/>
            <a:ext cx="1890713"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9" name="Picture 8" descr="buct校徽"/>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724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39947"/>
                                        </p:tgtEl>
                                        <p:attrNameLst>
                                          <p:attrName>style.visibility</p:attrName>
                                        </p:attrNameLst>
                                      </p:cBhvr>
                                      <p:to>
                                        <p:strVal val="visible"/>
                                      </p:to>
                                    </p:set>
                                    <p:anim calcmode="lin" valueType="num">
                                      <p:cBhvr>
                                        <p:cTn id="7" dur="2000" fill="hold"/>
                                        <p:tgtEl>
                                          <p:spTgt spid="39947"/>
                                        </p:tgtEl>
                                        <p:attrNameLst>
                                          <p:attrName>ppt_w</p:attrName>
                                        </p:attrNameLst>
                                      </p:cBhvr>
                                      <p:tavLst>
                                        <p:tav tm="0">
                                          <p:val>
                                            <p:strVal val="#ppt_w*0.70"/>
                                          </p:val>
                                        </p:tav>
                                        <p:tav tm="100000">
                                          <p:val>
                                            <p:strVal val="#ppt_w"/>
                                          </p:val>
                                        </p:tav>
                                      </p:tavLst>
                                    </p:anim>
                                    <p:anim calcmode="lin" valueType="num">
                                      <p:cBhvr>
                                        <p:cTn id="8" dur="2000" fill="hold"/>
                                        <p:tgtEl>
                                          <p:spTgt spid="39947"/>
                                        </p:tgtEl>
                                        <p:attrNameLst>
                                          <p:attrName>ppt_h</p:attrName>
                                        </p:attrNameLst>
                                      </p:cBhvr>
                                      <p:tavLst>
                                        <p:tav tm="0">
                                          <p:val>
                                            <p:strVal val="#ppt_h"/>
                                          </p:val>
                                        </p:tav>
                                        <p:tav tm="100000">
                                          <p:val>
                                            <p:strVal val="#ppt_h"/>
                                          </p:val>
                                        </p:tav>
                                      </p:tavLst>
                                    </p:anim>
                                    <p:animEffect transition="in" filter="fade">
                                      <p:cBhvr>
                                        <p:cTn id="9" dur="2000"/>
                                        <p:tgtEl>
                                          <p:spTgt spid="39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40964" name="Picture 4" descr="txp_fig"/>
          <p:cNvPicPr>
            <a:picLocks noChangeAspect="1" noChangeArrowheads="1"/>
          </p:cNvPicPr>
          <p:nvPr>
            <p:custDataLst>
              <p:tags r:id="rId1"/>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200400"/>
            <a:ext cx="8686800" cy="314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8" descr="buct校徽"/>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24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6" descr="txp_fig"/>
          <p:cNvPicPr>
            <a:picLocks noChangeAspect="1" noChangeArrowheads="1"/>
          </p:cNvPicPr>
          <p:nvPr>
            <p:custDataLst>
              <p:tags r:id="rId2"/>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533400"/>
            <a:ext cx="6629400" cy="209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0966"/>
                                        </p:tgtEl>
                                        <p:attrNameLst>
                                          <p:attrName>style.visibility</p:attrName>
                                        </p:attrNameLst>
                                      </p:cBhvr>
                                      <p:to>
                                        <p:strVal val="visible"/>
                                      </p:to>
                                    </p:set>
                                    <p:animEffect transition="in" filter="fade">
                                      <p:cBhvr>
                                        <p:cTn id="7" dur="2000"/>
                                        <p:tgtEl>
                                          <p:spTgt spid="409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blinds(horizontal)">
                                      <p:cBhvr>
                                        <p:cTn id="12"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274638"/>
            <a:ext cx="8229600" cy="1143000"/>
          </a:xfrm>
        </p:spPr>
        <p:txBody>
          <a:bodyPr/>
          <a:lstStyle/>
          <a:p>
            <a:r>
              <a:rPr lang="zh-CN" altLang="en-US" sz="3600" b="1">
                <a:solidFill>
                  <a:srgbClr val="FF0000"/>
                </a:solidFill>
              </a:rPr>
              <a:t>建立微分方程模型的一般准则</a:t>
            </a:r>
          </a:p>
        </p:txBody>
      </p:sp>
      <p:sp>
        <p:nvSpPr>
          <p:cNvPr id="7171" name="Rectangle 3"/>
          <p:cNvSpPr>
            <a:spLocks noGrp="1" noChangeArrowheads="1"/>
          </p:cNvSpPr>
          <p:nvPr>
            <p:ph type="body" idx="4294967295"/>
          </p:nvPr>
        </p:nvSpPr>
        <p:spPr>
          <a:xfrm>
            <a:off x="0" y="1600200"/>
            <a:ext cx="8229600" cy="5257800"/>
          </a:xfrm>
        </p:spPr>
        <p:txBody>
          <a:bodyPr/>
          <a:lstStyle/>
          <a:p>
            <a:pPr>
              <a:lnSpc>
                <a:spcPct val="90000"/>
              </a:lnSpc>
            </a:pPr>
            <a:r>
              <a:rPr lang="zh-CN" altLang="en-US" sz="2400" b="1"/>
              <a:t>（</a:t>
            </a:r>
            <a:r>
              <a:rPr lang="en-US" altLang="zh-CN" sz="2400" b="1"/>
              <a:t>1</a:t>
            </a:r>
            <a:r>
              <a:rPr lang="zh-CN" altLang="en-US" sz="2400" b="1"/>
              <a:t>）转化翻译 ：有许多表示导数的常用词，如速率、增长、衰变、边际、弹性等。改变、变化、增加、减少这些词可能是一种暗示信号，只需弄清楚什么在变，随什么而变，这时也许导数就用得上。</a:t>
            </a:r>
          </a:p>
          <a:p>
            <a:pPr>
              <a:lnSpc>
                <a:spcPct val="90000"/>
              </a:lnSpc>
            </a:pPr>
            <a:endParaRPr lang="zh-CN" altLang="en-US" sz="2400" b="1"/>
          </a:p>
          <a:p>
            <a:pPr>
              <a:lnSpc>
                <a:spcPct val="90000"/>
              </a:lnSpc>
            </a:pPr>
            <a:r>
              <a:rPr lang="zh-CN" altLang="en-US" sz="2400" b="1"/>
              <a:t>（</a:t>
            </a:r>
            <a:r>
              <a:rPr lang="en-US" altLang="zh-CN" sz="2400" b="1"/>
              <a:t>2</a:t>
            </a:r>
            <a:r>
              <a:rPr lang="zh-CN" altLang="en-US" sz="2400" b="1"/>
              <a:t>）机理分析：将所研究的问题看成一个封闭和系统，思考研究的问题是否遵循什么原理或物理定律，是应该用已知的定律还是去推导问题的合适结果？在不知道问题的运移机理时，合理的想象和类比是很重要的！物质要遵循不灭定律和守恒定律，能力不会消失只是互相转化。对平衡式：</a:t>
            </a:r>
          </a:p>
          <a:p>
            <a:pPr>
              <a:lnSpc>
                <a:spcPct val="90000"/>
              </a:lnSpc>
              <a:buFontTx/>
              <a:buNone/>
            </a:pPr>
            <a:r>
              <a:rPr lang="zh-CN" altLang="en-US" sz="2400" b="1"/>
              <a:t>                            </a:t>
            </a:r>
            <a:r>
              <a:rPr lang="zh-CN" altLang="en-US" sz="2400" b="1">
                <a:solidFill>
                  <a:srgbClr val="006600"/>
                </a:solidFill>
              </a:rPr>
              <a:t>变化率</a:t>
            </a:r>
            <a:r>
              <a:rPr lang="en-US" altLang="zh-CN" sz="2400" b="1">
                <a:solidFill>
                  <a:srgbClr val="006600"/>
                </a:solidFill>
              </a:rPr>
              <a:t>=</a:t>
            </a:r>
            <a:r>
              <a:rPr lang="zh-CN" altLang="en-US" sz="2400" b="1">
                <a:solidFill>
                  <a:srgbClr val="006600"/>
                </a:solidFill>
              </a:rPr>
              <a:t>输入率</a:t>
            </a:r>
            <a:r>
              <a:rPr lang="en-US" altLang="zh-CN" sz="2400" b="1">
                <a:solidFill>
                  <a:srgbClr val="006600"/>
                </a:solidFill>
              </a:rPr>
              <a:t>-</a:t>
            </a:r>
            <a:r>
              <a:rPr lang="zh-CN" altLang="en-US" sz="2400" b="1">
                <a:solidFill>
                  <a:srgbClr val="006600"/>
                </a:solidFill>
              </a:rPr>
              <a:t>输出率。</a:t>
            </a:r>
          </a:p>
          <a:p>
            <a:pPr>
              <a:lnSpc>
                <a:spcPct val="90000"/>
              </a:lnSpc>
              <a:buFontTx/>
              <a:buNone/>
            </a:pPr>
            <a:r>
              <a:rPr lang="zh-CN" altLang="en-US" sz="2400" b="1"/>
              <a:t>           能理解它，并且能使用正确的物理量纲，或许就得到了需要的微分方程。</a:t>
            </a:r>
            <a:endParaRPr lang="zh-CN" altLang="en-US" sz="2400"/>
          </a:p>
        </p:txBody>
      </p:sp>
      <p:pic>
        <p:nvPicPr>
          <p:cNvPr id="7172"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4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41989" name="Picture 8" descr="buct校徽"/>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24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6" descr="txp_fig"/>
          <p:cNvPicPr>
            <a:picLocks noChangeAspect="1" noChangeArrowheads="1"/>
          </p:cNvPicPr>
          <p:nvPr>
            <p:custDataLst>
              <p:tags r:id="rId1"/>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685800"/>
            <a:ext cx="6019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7" descr="txp_fig"/>
          <p:cNvPicPr>
            <a:picLocks noChangeAspect="1" noChangeArrowheads="1"/>
          </p:cNvPicPr>
          <p:nvPr>
            <p:custDataLst>
              <p:tags r:id="rId2"/>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1676400"/>
            <a:ext cx="304800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2" name="Picture 8" descr="txp_fig"/>
          <p:cNvPicPr>
            <a:picLocks noChangeAspect="1" noChangeArrowheads="1"/>
          </p:cNvPicPr>
          <p:nvPr>
            <p:custDataLst>
              <p:tags r:id="rId3"/>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400" y="1676400"/>
            <a:ext cx="1524000"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3" name="Picture 9" descr="txp_fig"/>
          <p:cNvPicPr>
            <a:picLocks noChangeAspect="1" noChangeArrowheads="1"/>
          </p:cNvPicPr>
          <p:nvPr>
            <p:custDataLst>
              <p:tags r:id="rId4"/>
            </p:custDataLst>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2514600"/>
            <a:ext cx="6553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4" name="Picture 10" descr="txp_fig"/>
          <p:cNvPicPr>
            <a:picLocks noChangeAspect="1" noChangeArrowheads="1"/>
          </p:cNvPicPr>
          <p:nvPr>
            <p:custDataLst>
              <p:tags r:id="rId5"/>
            </p:custDataLst>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4114800"/>
            <a:ext cx="69342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5" name="Picture 11" descr="txp_fig"/>
          <p:cNvPicPr>
            <a:picLocks noChangeAspect="1" noChangeArrowheads="1"/>
          </p:cNvPicPr>
          <p:nvPr>
            <p:custDataLst>
              <p:tags r:id="rId6"/>
            </p:custDataLst>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3352800"/>
            <a:ext cx="64008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6" name="Picture 12" descr="txp_fig"/>
          <p:cNvPicPr>
            <a:picLocks noChangeAspect="1" noChangeArrowheads="1"/>
          </p:cNvPicPr>
          <p:nvPr>
            <p:custDataLst>
              <p:tags r:id="rId7"/>
            </p:custDataLst>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5200" y="2514600"/>
            <a:ext cx="18288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43012" name="Picture 8" descr="buct校徽"/>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24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txp_fig"/>
          <p:cNvPicPr>
            <a:picLocks noChangeAspect="1" noChangeArrowheads="1"/>
          </p:cNvPicPr>
          <p:nvPr>
            <p:custDataLst>
              <p:tags r:id="rId1"/>
            </p:custDataLst>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3810000"/>
            <a:ext cx="6553200" cy="23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4" name="Picture 6" descr="16">
            <a:hlinkClick r:id="" action="ppaction://macro?name=g21"/>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3200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7" descr="txp_fig"/>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1371600"/>
            <a:ext cx="7772400" cy="137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6" name="Picture 8" descr="16">
            <a:hlinkClick r:id="" action="ppaction://macro?name=g20"/>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457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9" descr="txp_fig"/>
          <p:cNvPicPr>
            <a:picLocks noChangeAspect="1" noChangeArrowheads="1"/>
          </p:cNvPicPr>
          <p:nvPr>
            <p:custDataLst>
              <p:tags r:id="rId3"/>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398463"/>
            <a:ext cx="9906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8" name="Picture 10" descr="txp_fig"/>
          <p:cNvPicPr>
            <a:picLocks noChangeAspect="1" noChangeArrowheads="1"/>
          </p:cNvPicPr>
          <p:nvPr>
            <p:custDataLst>
              <p:tags r:id="rId4"/>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575" y="3176588"/>
            <a:ext cx="1012825"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43015"/>
                                        </p:tgtEl>
                                        <p:attrNameLst>
                                          <p:attrName>style.visibility</p:attrName>
                                        </p:attrNameLst>
                                      </p:cBhvr>
                                      <p:to>
                                        <p:strVal val="visible"/>
                                      </p:to>
                                    </p:set>
                                    <p:anim calcmode="lin" valueType="num">
                                      <p:cBhvr>
                                        <p:cTn id="7" dur="2000" fill="hold"/>
                                        <p:tgtEl>
                                          <p:spTgt spid="43015"/>
                                        </p:tgtEl>
                                        <p:attrNameLst>
                                          <p:attrName>ppt_x</p:attrName>
                                        </p:attrNameLst>
                                      </p:cBhvr>
                                      <p:tavLst>
                                        <p:tav tm="0">
                                          <p:val>
                                            <p:strVal val="#ppt_x-.2"/>
                                          </p:val>
                                        </p:tav>
                                        <p:tav tm="100000">
                                          <p:val>
                                            <p:strVal val="#ppt_x"/>
                                          </p:val>
                                        </p:tav>
                                      </p:tavLst>
                                    </p:anim>
                                    <p:anim calcmode="lin" valueType="num">
                                      <p:cBhvr>
                                        <p:cTn id="8" dur="2000" fill="hold"/>
                                        <p:tgtEl>
                                          <p:spTgt spid="43015"/>
                                        </p:tgtEl>
                                        <p:attrNameLst>
                                          <p:attrName>ppt_y</p:attrName>
                                        </p:attrNameLst>
                                      </p:cBhvr>
                                      <p:tavLst>
                                        <p:tav tm="0">
                                          <p:val>
                                            <p:strVal val="#ppt_y"/>
                                          </p:val>
                                        </p:tav>
                                        <p:tav tm="100000">
                                          <p:val>
                                            <p:strVal val="#ppt_y"/>
                                          </p:val>
                                        </p:tav>
                                      </p:tavLst>
                                    </p:anim>
                                    <p:animEffect transition="in" filter="wipe(right)" prLst="gradientSize: 0.1">
                                      <p:cBhvr>
                                        <p:cTn id="9" dur="2000"/>
                                        <p:tgtEl>
                                          <p:spTgt spid="43015"/>
                                        </p:tgtEl>
                                      </p:cBhvr>
                                    </p:animEffect>
                                  </p:childTnLst>
                                </p:cTn>
                              </p:par>
                              <p:par>
                                <p:cTn id="10" presetID="29" presetClass="entr" presetSubtype="0" fill="hold" nodeType="withEffect">
                                  <p:stCondLst>
                                    <p:cond delay="0"/>
                                  </p:stCondLst>
                                  <p:childTnLst>
                                    <p:set>
                                      <p:cBhvr>
                                        <p:cTn id="11" dur="1" fill="hold">
                                          <p:stCondLst>
                                            <p:cond delay="0"/>
                                          </p:stCondLst>
                                        </p:cTn>
                                        <p:tgtEl>
                                          <p:spTgt spid="43016"/>
                                        </p:tgtEl>
                                        <p:attrNameLst>
                                          <p:attrName>style.visibility</p:attrName>
                                        </p:attrNameLst>
                                      </p:cBhvr>
                                      <p:to>
                                        <p:strVal val="visible"/>
                                      </p:to>
                                    </p:set>
                                    <p:anim calcmode="lin" valueType="num">
                                      <p:cBhvr>
                                        <p:cTn id="12" dur="2000" fill="hold"/>
                                        <p:tgtEl>
                                          <p:spTgt spid="43016"/>
                                        </p:tgtEl>
                                        <p:attrNameLst>
                                          <p:attrName>ppt_x</p:attrName>
                                        </p:attrNameLst>
                                      </p:cBhvr>
                                      <p:tavLst>
                                        <p:tav tm="0">
                                          <p:val>
                                            <p:strVal val="#ppt_x-.2"/>
                                          </p:val>
                                        </p:tav>
                                        <p:tav tm="100000">
                                          <p:val>
                                            <p:strVal val="#ppt_x"/>
                                          </p:val>
                                        </p:tav>
                                      </p:tavLst>
                                    </p:anim>
                                    <p:anim calcmode="lin" valueType="num">
                                      <p:cBhvr>
                                        <p:cTn id="13" dur="2000" fill="hold"/>
                                        <p:tgtEl>
                                          <p:spTgt spid="43016"/>
                                        </p:tgtEl>
                                        <p:attrNameLst>
                                          <p:attrName>ppt_y</p:attrName>
                                        </p:attrNameLst>
                                      </p:cBhvr>
                                      <p:tavLst>
                                        <p:tav tm="0">
                                          <p:val>
                                            <p:strVal val="#ppt_y"/>
                                          </p:val>
                                        </p:tav>
                                        <p:tav tm="100000">
                                          <p:val>
                                            <p:strVal val="#ppt_y"/>
                                          </p:val>
                                        </p:tav>
                                      </p:tavLst>
                                    </p:anim>
                                    <p:animEffect transition="in" filter="wipe(right)" prLst="gradientSize: 0.1">
                                      <p:cBhvr>
                                        <p:cTn id="14" dur="2000"/>
                                        <p:tgtEl>
                                          <p:spTgt spid="4301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nodeType="clickEffect">
                                  <p:stCondLst>
                                    <p:cond delay="0"/>
                                  </p:stCondLst>
                                  <p:childTnLst>
                                    <p:set>
                                      <p:cBhvr>
                                        <p:cTn id="18" dur="1" fill="hold">
                                          <p:stCondLst>
                                            <p:cond delay="0"/>
                                          </p:stCondLst>
                                        </p:cTn>
                                        <p:tgtEl>
                                          <p:spTgt spid="43013"/>
                                        </p:tgtEl>
                                        <p:attrNameLst>
                                          <p:attrName>style.visibility</p:attrName>
                                        </p:attrNameLst>
                                      </p:cBhvr>
                                      <p:to>
                                        <p:strVal val="visible"/>
                                      </p:to>
                                    </p:set>
                                    <p:anim calcmode="lin" valueType="num">
                                      <p:cBhvr>
                                        <p:cTn id="19" dur="2000" fill="hold"/>
                                        <p:tgtEl>
                                          <p:spTgt spid="43013"/>
                                        </p:tgtEl>
                                        <p:attrNameLst>
                                          <p:attrName>ppt_x</p:attrName>
                                        </p:attrNameLst>
                                      </p:cBhvr>
                                      <p:tavLst>
                                        <p:tav tm="0">
                                          <p:val>
                                            <p:strVal val="#ppt_x-.2"/>
                                          </p:val>
                                        </p:tav>
                                        <p:tav tm="100000">
                                          <p:val>
                                            <p:strVal val="#ppt_x"/>
                                          </p:val>
                                        </p:tav>
                                      </p:tavLst>
                                    </p:anim>
                                    <p:anim calcmode="lin" valueType="num">
                                      <p:cBhvr>
                                        <p:cTn id="20" dur="2000" fill="hold"/>
                                        <p:tgtEl>
                                          <p:spTgt spid="43013"/>
                                        </p:tgtEl>
                                        <p:attrNameLst>
                                          <p:attrName>ppt_y</p:attrName>
                                        </p:attrNameLst>
                                      </p:cBhvr>
                                      <p:tavLst>
                                        <p:tav tm="0">
                                          <p:val>
                                            <p:strVal val="#ppt_y"/>
                                          </p:val>
                                        </p:tav>
                                        <p:tav tm="100000">
                                          <p:val>
                                            <p:strVal val="#ppt_y"/>
                                          </p:val>
                                        </p:tav>
                                      </p:tavLst>
                                    </p:anim>
                                    <p:animEffect transition="in" filter="wipe(right)" prLst="gradientSize: 0.1">
                                      <p:cBhvr>
                                        <p:cTn id="21" dur="2000"/>
                                        <p:tgtEl>
                                          <p:spTgt spid="43013"/>
                                        </p:tgtEl>
                                      </p:cBhvr>
                                    </p:animEffect>
                                  </p:childTnLst>
                                </p:cTn>
                              </p:par>
                              <p:par>
                                <p:cTn id="22" presetID="29" presetClass="entr" presetSubtype="0" fill="hold" nodeType="withEffect">
                                  <p:stCondLst>
                                    <p:cond delay="0"/>
                                  </p:stCondLst>
                                  <p:childTnLst>
                                    <p:set>
                                      <p:cBhvr>
                                        <p:cTn id="23" dur="1" fill="hold">
                                          <p:stCondLst>
                                            <p:cond delay="0"/>
                                          </p:stCondLst>
                                        </p:cTn>
                                        <p:tgtEl>
                                          <p:spTgt spid="43014"/>
                                        </p:tgtEl>
                                        <p:attrNameLst>
                                          <p:attrName>style.visibility</p:attrName>
                                        </p:attrNameLst>
                                      </p:cBhvr>
                                      <p:to>
                                        <p:strVal val="visible"/>
                                      </p:to>
                                    </p:set>
                                    <p:anim calcmode="lin" valueType="num">
                                      <p:cBhvr>
                                        <p:cTn id="24" dur="2000" fill="hold"/>
                                        <p:tgtEl>
                                          <p:spTgt spid="43014"/>
                                        </p:tgtEl>
                                        <p:attrNameLst>
                                          <p:attrName>ppt_x</p:attrName>
                                        </p:attrNameLst>
                                      </p:cBhvr>
                                      <p:tavLst>
                                        <p:tav tm="0">
                                          <p:val>
                                            <p:strVal val="#ppt_x-.2"/>
                                          </p:val>
                                        </p:tav>
                                        <p:tav tm="100000">
                                          <p:val>
                                            <p:strVal val="#ppt_x"/>
                                          </p:val>
                                        </p:tav>
                                      </p:tavLst>
                                    </p:anim>
                                    <p:anim calcmode="lin" valueType="num">
                                      <p:cBhvr>
                                        <p:cTn id="25" dur="2000" fill="hold"/>
                                        <p:tgtEl>
                                          <p:spTgt spid="43014"/>
                                        </p:tgtEl>
                                        <p:attrNameLst>
                                          <p:attrName>ppt_y</p:attrName>
                                        </p:attrNameLst>
                                      </p:cBhvr>
                                      <p:tavLst>
                                        <p:tav tm="0">
                                          <p:val>
                                            <p:strVal val="#ppt_y"/>
                                          </p:val>
                                        </p:tav>
                                        <p:tav tm="100000">
                                          <p:val>
                                            <p:strVal val="#ppt_y"/>
                                          </p:val>
                                        </p:tav>
                                      </p:tavLst>
                                    </p:anim>
                                    <p:animEffect transition="in" filter="wipe(right)" prLst="gradientSize: 0.1">
                                      <p:cBhvr>
                                        <p:cTn id="26" dur="2000"/>
                                        <p:tgtEl>
                                          <p:spTgt spid="4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384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5725"/>
            <a:ext cx="8686800" cy="624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385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5250"/>
            <a:ext cx="8915400" cy="641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386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214314"/>
            <a:ext cx="8858251" cy="628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387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1925"/>
            <a:ext cx="8839200" cy="6244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7" name="Rectangle 9"/>
          <p:cNvSpPr>
            <a:spLocks noChangeArrowheads="1"/>
          </p:cNvSpPr>
          <p:nvPr/>
        </p:nvSpPr>
        <p:spPr bwMode="auto">
          <a:xfrm>
            <a:off x="2209800" y="304800"/>
            <a:ext cx="4108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a:solidFill>
                  <a:srgbClr val="FF0000"/>
                </a:solidFill>
              </a:rPr>
              <a:t>4</a:t>
            </a:r>
            <a:r>
              <a:rPr lang="zh-CN" altLang="en-US" sz="3600" b="1">
                <a:solidFill>
                  <a:srgbClr val="FF0000"/>
                </a:solidFill>
              </a:rPr>
              <a:t>、常用的模型举例</a:t>
            </a:r>
          </a:p>
        </p:txBody>
      </p:sp>
      <p:pic>
        <p:nvPicPr>
          <p:cNvPr id="48138"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9" name="Line 11"/>
          <p:cNvSpPr>
            <a:spLocks noChangeShapeType="1"/>
          </p:cNvSpPr>
          <p:nvPr/>
        </p:nvSpPr>
        <p:spPr bwMode="auto">
          <a:xfrm>
            <a:off x="0" y="1066800"/>
            <a:ext cx="7543800" cy="0"/>
          </a:xfrm>
          <a:prstGeom prst="line">
            <a:avLst/>
          </a:prstGeom>
          <a:noFill/>
          <a:ln w="349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0" name="Rectangle 12"/>
          <p:cNvSpPr>
            <a:spLocks noChangeArrowheads="1"/>
          </p:cNvSpPr>
          <p:nvPr/>
        </p:nvSpPr>
        <p:spPr bwMode="auto">
          <a:xfrm>
            <a:off x="304800" y="1219200"/>
            <a:ext cx="807720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800" b="1">
                <a:solidFill>
                  <a:srgbClr val="0000FF"/>
                </a:solidFill>
              </a:rPr>
              <a:t>猪的最佳销售问题</a:t>
            </a:r>
            <a:r>
              <a:rPr lang="zh-CN" altLang="en-US" sz="2800">
                <a:solidFill>
                  <a:srgbClr val="0000FF"/>
                </a:solidFill>
              </a:rPr>
              <a:t/>
            </a:r>
            <a:br>
              <a:rPr lang="zh-CN" altLang="en-US" sz="2800">
                <a:solidFill>
                  <a:srgbClr val="0000FF"/>
                </a:solidFill>
              </a:rPr>
            </a:br>
            <a:r>
              <a:rPr lang="zh-CN" altLang="en-US" sz="2800">
                <a:solidFill>
                  <a:srgbClr val="0000FF"/>
                </a:solidFill>
              </a:rPr>
              <a:t>问题分析：</a:t>
            </a:r>
          </a:p>
          <a:p>
            <a:pPr>
              <a:lnSpc>
                <a:spcPct val="120000"/>
              </a:lnSpc>
            </a:pPr>
            <a:r>
              <a:rPr lang="zh-CN" altLang="en-US" sz="2800">
                <a:solidFill>
                  <a:srgbClr val="0000FF"/>
                </a:solidFill>
              </a:rPr>
              <a:t>     </a:t>
            </a:r>
            <a:r>
              <a:rPr lang="zh-CN" altLang="en-US" sz="2800" b="1">
                <a:solidFill>
                  <a:srgbClr val="0000FF"/>
                </a:solidFill>
              </a:rPr>
              <a:t>猪的最佳销售时机问题</a:t>
            </a:r>
            <a:r>
              <a:rPr lang="zh-CN" altLang="en-US" sz="2800">
                <a:solidFill>
                  <a:srgbClr val="0000FF"/>
                </a:solidFill>
              </a:rPr>
              <a:t>：对于猪的商业性饲养和销售，人们总是希望获得最大的利润，在市场需求不变的情况下，如果我们不考虑猪的饲养技术、水平，猪的类型等因素的影响，那么影响销售利润的主要因素，就是销售时机问题，由于随着猪的生长，单位时间消耗的饲养费用逐渐增多，而猪的体重增长却逐渐变慢，因此对猪的饲养时间过长是不合算的。</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1" name="Rectangle 7"/>
          <p:cNvSpPr>
            <a:spLocks noChangeArrowheads="1"/>
          </p:cNvSpPr>
          <p:nvPr/>
        </p:nvSpPr>
        <p:spPr bwMode="auto">
          <a:xfrm>
            <a:off x="304800" y="304800"/>
            <a:ext cx="8229600" cy="620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sz="2800">
                <a:solidFill>
                  <a:srgbClr val="0000FF"/>
                </a:solidFill>
                <a:latin typeface="Times New Roman" pitchFamily="18" charset="0"/>
              </a:rPr>
              <a:t>假定一头猪在开始饲养时的重量为</a:t>
            </a:r>
            <a:r>
              <a:rPr lang="en-US" altLang="zh-CN" sz="2800" i="1">
                <a:solidFill>
                  <a:srgbClr val="0000FF"/>
                </a:solidFill>
                <a:latin typeface="Times New Roman" pitchFamily="18" charset="0"/>
              </a:rPr>
              <a:t>x</a:t>
            </a:r>
            <a:r>
              <a:rPr lang="en-US" altLang="zh-CN" sz="2800">
                <a:solidFill>
                  <a:srgbClr val="0000FF"/>
                </a:solidFill>
                <a:latin typeface="Times New Roman" pitchFamily="18" charset="0"/>
              </a:rPr>
              <a:t>0</a:t>
            </a:r>
            <a:r>
              <a:rPr lang="zh-CN" altLang="en-US" sz="2800">
                <a:solidFill>
                  <a:srgbClr val="0000FF"/>
                </a:solidFill>
                <a:latin typeface="Times New Roman" pitchFamily="18" charset="0"/>
              </a:rPr>
              <a:t>，在饲养后任意时刻</a:t>
            </a:r>
            <a:r>
              <a:rPr lang="en-US" altLang="zh-CN" sz="2800" i="1">
                <a:solidFill>
                  <a:srgbClr val="0000FF"/>
                </a:solidFill>
                <a:latin typeface="Times New Roman" pitchFamily="18" charset="0"/>
              </a:rPr>
              <a:t>t</a:t>
            </a:r>
            <a:r>
              <a:rPr lang="zh-CN" altLang="en-US" sz="2800">
                <a:solidFill>
                  <a:srgbClr val="0000FF"/>
                </a:solidFill>
                <a:latin typeface="Times New Roman" pitchFamily="18" charset="0"/>
              </a:rPr>
              <a:t>的重量为</a:t>
            </a:r>
            <a:r>
              <a:rPr lang="en-US" altLang="zh-CN" sz="2800" i="1">
                <a:solidFill>
                  <a:srgbClr val="0000FF"/>
                </a:solidFill>
                <a:latin typeface="Times New Roman" pitchFamily="18" charset="0"/>
              </a:rPr>
              <a:t>x</a:t>
            </a:r>
            <a:r>
              <a:rPr lang="en-US" altLang="zh-CN" sz="2800">
                <a:solidFill>
                  <a:srgbClr val="0000FF"/>
                </a:solidFill>
                <a:latin typeface="Times New Roman" pitchFamily="18" charset="0"/>
              </a:rPr>
              <a:t>(</a:t>
            </a:r>
            <a:r>
              <a:rPr lang="en-US" altLang="zh-CN" sz="2800" i="1">
                <a:solidFill>
                  <a:srgbClr val="0000FF"/>
                </a:solidFill>
                <a:latin typeface="Times New Roman" pitchFamily="18" charset="0"/>
              </a:rPr>
              <a:t>t</a:t>
            </a:r>
            <a:r>
              <a:rPr lang="en-US" altLang="zh-CN" sz="2800">
                <a:solidFill>
                  <a:srgbClr val="0000FF"/>
                </a:solidFill>
                <a:latin typeface="Times New Roman" pitchFamily="18" charset="0"/>
              </a:rPr>
              <a:t>)</a:t>
            </a:r>
            <a:r>
              <a:rPr lang="zh-CN" altLang="en-US" sz="2800">
                <a:solidFill>
                  <a:srgbClr val="0000FF"/>
                </a:solidFill>
                <a:latin typeface="Times New Roman" pitchFamily="18" charset="0"/>
              </a:rPr>
              <a:t>，对于某一品种的猪，它的最大重量假定为</a:t>
            </a:r>
            <a:r>
              <a:rPr lang="en-US" altLang="zh-CN" sz="2800" i="1">
                <a:solidFill>
                  <a:srgbClr val="0000FF"/>
                </a:solidFill>
                <a:latin typeface="Times New Roman" pitchFamily="18" charset="0"/>
              </a:rPr>
              <a:t>X</a:t>
            </a:r>
            <a:r>
              <a:rPr lang="en-US" altLang="zh-CN" sz="2800">
                <a:solidFill>
                  <a:srgbClr val="0000FF"/>
                </a:solidFill>
                <a:latin typeface="Times New Roman" pitchFamily="18" charset="0"/>
              </a:rPr>
              <a:t>0</a:t>
            </a:r>
            <a:r>
              <a:rPr lang="zh-CN" altLang="en-US" sz="2800">
                <a:solidFill>
                  <a:srgbClr val="0000FF"/>
                </a:solidFill>
                <a:latin typeface="Times New Roman" pitchFamily="18" charset="0"/>
              </a:rPr>
              <a:t>，猪的最小出售体重为</a:t>
            </a:r>
            <a:r>
              <a:rPr lang="en-US" altLang="zh-CN" sz="2800" i="1">
                <a:solidFill>
                  <a:srgbClr val="0000FF"/>
                </a:solidFill>
                <a:latin typeface="Times New Roman" pitchFamily="18" charset="0"/>
              </a:rPr>
              <a:t>xs</a:t>
            </a:r>
            <a:r>
              <a:rPr lang="zh-CN" altLang="en-US" sz="2800">
                <a:solidFill>
                  <a:srgbClr val="0000FF"/>
                </a:solidFill>
                <a:latin typeface="Times New Roman" pitchFamily="18" charset="0"/>
              </a:rPr>
              <a:t>，相应的饲养时间为</a:t>
            </a:r>
            <a:r>
              <a:rPr lang="en-US" altLang="zh-CN" sz="2800" i="1">
                <a:solidFill>
                  <a:srgbClr val="0000FF"/>
                </a:solidFill>
                <a:latin typeface="Times New Roman" pitchFamily="18" charset="0"/>
              </a:rPr>
              <a:t>ts</a:t>
            </a:r>
            <a:r>
              <a:rPr lang="zh-CN" altLang="en-US" sz="2800">
                <a:solidFill>
                  <a:srgbClr val="0000FF"/>
                </a:solidFill>
                <a:latin typeface="Times New Roman" pitchFamily="18" charset="0"/>
              </a:rPr>
              <a:t>。一头猪从开始饲养到时刻</a:t>
            </a:r>
            <a:r>
              <a:rPr lang="en-US" altLang="zh-CN" sz="2800">
                <a:solidFill>
                  <a:srgbClr val="0000FF"/>
                </a:solidFill>
                <a:latin typeface="Times New Roman" pitchFamily="18" charset="0"/>
              </a:rPr>
              <a:t>t</a:t>
            </a:r>
            <a:r>
              <a:rPr lang="zh-CN" altLang="en-US" sz="2800">
                <a:solidFill>
                  <a:srgbClr val="0000FF"/>
                </a:solidFill>
                <a:latin typeface="Times New Roman" pitchFamily="18" charset="0"/>
              </a:rPr>
              <a:t>所需的费用为</a:t>
            </a:r>
            <a:r>
              <a:rPr lang="en-US" altLang="zh-CN" sz="2800" i="1">
                <a:solidFill>
                  <a:srgbClr val="0000FF"/>
                </a:solidFill>
                <a:latin typeface="Times New Roman" pitchFamily="18" charset="0"/>
              </a:rPr>
              <a:t>y</a:t>
            </a:r>
            <a:r>
              <a:rPr lang="en-US" altLang="zh-CN" sz="2800">
                <a:solidFill>
                  <a:srgbClr val="0000FF"/>
                </a:solidFill>
                <a:latin typeface="Times New Roman" pitchFamily="18" charset="0"/>
              </a:rPr>
              <a:t>(</a:t>
            </a:r>
            <a:r>
              <a:rPr lang="en-US" altLang="zh-CN" sz="2800" i="1">
                <a:solidFill>
                  <a:srgbClr val="0000FF"/>
                </a:solidFill>
                <a:latin typeface="Times New Roman" pitchFamily="18" charset="0"/>
              </a:rPr>
              <a:t>t</a:t>
            </a:r>
            <a:r>
              <a:rPr lang="en-US" altLang="zh-CN" sz="2800">
                <a:solidFill>
                  <a:srgbClr val="0000FF"/>
                </a:solidFill>
                <a:latin typeface="Times New Roman" pitchFamily="18" charset="0"/>
              </a:rPr>
              <a:t>)</a:t>
            </a:r>
            <a:r>
              <a:rPr lang="zh-CN" altLang="en-US" sz="2800">
                <a:solidFill>
                  <a:srgbClr val="0000FF"/>
                </a:solidFill>
                <a:latin typeface="Times New Roman" pitchFamily="18" charset="0"/>
              </a:rPr>
              <a:t>，同时我们假定反映猪体重变化速度的参数为</a:t>
            </a:r>
            <a:r>
              <a:rPr lang="en-US" altLang="zh-CN" sz="2800" b="1" i="1">
                <a:solidFill>
                  <a:srgbClr val="0000FF"/>
                </a:solidFill>
                <a:latin typeface="Times New Roman" pitchFamily="18" charset="0"/>
              </a:rPr>
              <a:t>α</a:t>
            </a:r>
            <a:r>
              <a:rPr lang="zh-CN" altLang="en-US" sz="2800">
                <a:solidFill>
                  <a:srgbClr val="0000FF"/>
                </a:solidFill>
                <a:latin typeface="Times New Roman" pitchFamily="18" charset="0"/>
              </a:rPr>
              <a:t>，猪在达到最大体重后，单位时间的饲养费为</a:t>
            </a:r>
            <a:r>
              <a:rPr lang="en-US" altLang="zh-CN" sz="2800" b="1" i="1">
                <a:solidFill>
                  <a:srgbClr val="0000FF"/>
                </a:solidFill>
                <a:latin typeface="Times New Roman" pitchFamily="18" charset="0"/>
              </a:rPr>
              <a:t>γ</a:t>
            </a:r>
            <a:r>
              <a:rPr lang="zh-CN" altLang="en-US" sz="2800">
                <a:solidFill>
                  <a:srgbClr val="0000FF"/>
                </a:solidFill>
                <a:latin typeface="Times New Roman" pitchFamily="18" charset="0"/>
              </a:rPr>
              <a:t>，反映饲养费用变化大小的参数为</a:t>
            </a:r>
            <a:r>
              <a:rPr lang="en-US" altLang="zh-CN" sz="2800" b="1" i="1">
                <a:solidFill>
                  <a:srgbClr val="0000FF"/>
                </a:solidFill>
                <a:latin typeface="Times New Roman" pitchFamily="18" charset="0"/>
              </a:rPr>
              <a:t>λ</a:t>
            </a:r>
            <a:r>
              <a:rPr lang="zh-CN" altLang="en-US" sz="2800">
                <a:solidFill>
                  <a:srgbClr val="0000FF"/>
                </a:solidFill>
                <a:latin typeface="Times New Roman" pitchFamily="18" charset="0"/>
              </a:rPr>
              <a:t>，请根据上面的假设，建立起猪的最佳销售时机的数学模型，并用下面所给的数据验证你的模型。</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t>
            </a:r>
          </a:p>
          <a:p>
            <a:pPr>
              <a:lnSpc>
                <a:spcPct val="110000"/>
              </a:lnSpc>
            </a:pPr>
            <a:r>
              <a:rPr lang="zh-CN" altLang="en-US" sz="2800">
                <a:solidFill>
                  <a:srgbClr val="0000FF"/>
                </a:solidFill>
                <a:latin typeface="Times New Roman" pitchFamily="18" charset="0"/>
              </a:rPr>
              <a:t>假设</a:t>
            </a:r>
            <a:r>
              <a:rPr lang="en-US" altLang="zh-CN" sz="2800" i="1">
                <a:solidFill>
                  <a:srgbClr val="0000FF"/>
                </a:solidFill>
                <a:latin typeface="Times New Roman" pitchFamily="18" charset="0"/>
              </a:rPr>
              <a:t>X</a:t>
            </a:r>
            <a:r>
              <a:rPr lang="en-US" altLang="zh-CN" sz="2800">
                <a:solidFill>
                  <a:srgbClr val="0000FF"/>
                </a:solidFill>
                <a:latin typeface="Times New Roman" pitchFamily="18" charset="0"/>
              </a:rPr>
              <a:t>0=200</a:t>
            </a:r>
            <a:r>
              <a:rPr lang="zh-CN" altLang="en-US" sz="2800">
                <a:solidFill>
                  <a:srgbClr val="0000FF"/>
                </a:solidFill>
                <a:latin typeface="Times New Roman" pitchFamily="18" charset="0"/>
              </a:rPr>
              <a:t>（</a:t>
            </a:r>
            <a:r>
              <a:rPr lang="en-US" altLang="zh-CN" sz="2800">
                <a:solidFill>
                  <a:srgbClr val="0000FF"/>
                </a:solidFill>
                <a:latin typeface="Times New Roman" pitchFamily="18" charset="0"/>
              </a:rPr>
              <a:t>kg</a:t>
            </a:r>
            <a:r>
              <a:rPr lang="zh-CN" altLang="en-US" sz="2800">
                <a:solidFill>
                  <a:srgbClr val="0000FF"/>
                </a:solidFill>
                <a:latin typeface="Times New Roman" pitchFamily="18" charset="0"/>
              </a:rPr>
              <a:t>），</a:t>
            </a:r>
            <a:r>
              <a:rPr lang="en-US" altLang="zh-CN" sz="2800" i="1">
                <a:solidFill>
                  <a:srgbClr val="0000FF"/>
                </a:solidFill>
                <a:latin typeface="Times New Roman" pitchFamily="18" charset="0"/>
              </a:rPr>
              <a:t>xs</a:t>
            </a:r>
            <a:r>
              <a:rPr lang="en-US" altLang="zh-CN" sz="2800">
                <a:solidFill>
                  <a:srgbClr val="0000FF"/>
                </a:solidFill>
                <a:latin typeface="Times New Roman" pitchFamily="18" charset="0"/>
              </a:rPr>
              <a:t>=75</a:t>
            </a:r>
            <a:r>
              <a:rPr lang="zh-CN" altLang="en-US" sz="2800">
                <a:solidFill>
                  <a:srgbClr val="0000FF"/>
                </a:solidFill>
                <a:latin typeface="Times New Roman" pitchFamily="18" charset="0"/>
              </a:rPr>
              <a:t>（</a:t>
            </a:r>
            <a:r>
              <a:rPr lang="en-US" altLang="zh-CN" sz="2800">
                <a:solidFill>
                  <a:srgbClr val="0000FF"/>
                </a:solidFill>
                <a:latin typeface="Times New Roman" pitchFamily="18" charset="0"/>
              </a:rPr>
              <a:t>kg</a:t>
            </a:r>
            <a:r>
              <a:rPr lang="zh-CN" altLang="en-US" sz="2800">
                <a:solidFill>
                  <a:srgbClr val="0000FF"/>
                </a:solidFill>
                <a:latin typeface="Times New Roman" pitchFamily="18" charset="0"/>
              </a:rPr>
              <a:t>），</a:t>
            </a:r>
            <a:r>
              <a:rPr lang="en-US" altLang="zh-CN" sz="2800" b="1" i="1">
                <a:solidFill>
                  <a:srgbClr val="0000FF"/>
                </a:solidFill>
                <a:latin typeface="Times New Roman" pitchFamily="18" charset="0"/>
              </a:rPr>
              <a:t>α</a:t>
            </a:r>
            <a:r>
              <a:rPr lang="en-US" altLang="zh-CN" sz="2800">
                <a:solidFill>
                  <a:srgbClr val="0000FF"/>
                </a:solidFill>
                <a:latin typeface="Times New Roman" pitchFamily="18" charset="0"/>
              </a:rPr>
              <a:t>=0.5</a:t>
            </a:r>
            <a:r>
              <a:rPr lang="zh-CN" altLang="en-US" sz="2800">
                <a:solidFill>
                  <a:srgbClr val="0000FF"/>
                </a:solidFill>
                <a:latin typeface="Times New Roman" pitchFamily="18" charset="0"/>
              </a:rPr>
              <a:t>（</a:t>
            </a:r>
            <a:r>
              <a:rPr lang="en-US" altLang="zh-CN" sz="2800">
                <a:solidFill>
                  <a:srgbClr val="0000FF"/>
                </a:solidFill>
                <a:latin typeface="Times New Roman" pitchFamily="18" charset="0"/>
              </a:rPr>
              <a:t>kg/</a:t>
            </a:r>
            <a:r>
              <a:rPr lang="zh-CN" altLang="en-US" sz="2800">
                <a:solidFill>
                  <a:srgbClr val="0000FF"/>
                </a:solidFill>
                <a:latin typeface="Times New Roman" pitchFamily="18" charset="0"/>
              </a:rPr>
              <a:t>天），猪的市场销售价设为</a:t>
            </a:r>
            <a:r>
              <a:rPr lang="en-US" altLang="zh-CN" sz="2800" i="1">
                <a:solidFill>
                  <a:srgbClr val="0000FF"/>
                </a:solidFill>
                <a:latin typeface="Times New Roman" pitchFamily="18" charset="0"/>
              </a:rPr>
              <a:t>c</a:t>
            </a:r>
            <a:r>
              <a:rPr lang="en-US" altLang="zh-CN" sz="2800">
                <a:solidFill>
                  <a:srgbClr val="0000FF"/>
                </a:solidFill>
                <a:latin typeface="Times New Roman" pitchFamily="18" charset="0"/>
              </a:rPr>
              <a:t>=6</a:t>
            </a:r>
            <a:r>
              <a:rPr lang="zh-CN" altLang="en-US" sz="2800">
                <a:solidFill>
                  <a:srgbClr val="0000FF"/>
                </a:solidFill>
                <a:latin typeface="Times New Roman" pitchFamily="18" charset="0"/>
              </a:rPr>
              <a:t>元</a:t>
            </a:r>
            <a:r>
              <a:rPr lang="en-US" altLang="zh-CN" sz="2800">
                <a:solidFill>
                  <a:srgbClr val="0000FF"/>
                </a:solidFill>
                <a:latin typeface="Times New Roman" pitchFamily="18" charset="0"/>
              </a:rPr>
              <a:t>/kg</a:t>
            </a:r>
            <a:r>
              <a:rPr lang="zh-CN" altLang="en-US" sz="2800">
                <a:solidFill>
                  <a:srgbClr val="0000FF"/>
                </a:solidFill>
                <a:latin typeface="Times New Roman" pitchFamily="18" charset="0"/>
              </a:rPr>
              <a:t>，</a:t>
            </a:r>
            <a:r>
              <a:rPr lang="en-US" altLang="zh-CN" sz="2800" i="1">
                <a:solidFill>
                  <a:srgbClr val="0000FF"/>
                </a:solidFill>
                <a:latin typeface="Times New Roman" pitchFamily="18" charset="0"/>
              </a:rPr>
              <a:t>γ</a:t>
            </a:r>
            <a:r>
              <a:rPr lang="en-US" altLang="zh-CN" sz="2800">
                <a:solidFill>
                  <a:srgbClr val="0000FF"/>
                </a:solidFill>
                <a:latin typeface="Times New Roman" pitchFamily="18" charset="0"/>
              </a:rPr>
              <a:t>=1.5</a:t>
            </a:r>
            <a:r>
              <a:rPr lang="zh-CN" altLang="en-US" sz="2800">
                <a:solidFill>
                  <a:srgbClr val="0000FF"/>
                </a:solidFill>
                <a:latin typeface="Times New Roman" pitchFamily="18" charset="0"/>
              </a:rPr>
              <a:t>（元</a:t>
            </a:r>
            <a:r>
              <a:rPr lang="en-US" altLang="zh-CN" sz="2800">
                <a:solidFill>
                  <a:srgbClr val="0000FF"/>
                </a:solidFill>
                <a:latin typeface="Times New Roman" pitchFamily="18" charset="0"/>
              </a:rPr>
              <a:t>/</a:t>
            </a:r>
            <a:r>
              <a:rPr lang="zh-CN" altLang="en-US" sz="2800">
                <a:solidFill>
                  <a:srgbClr val="0000FF"/>
                </a:solidFill>
                <a:latin typeface="Times New Roman" pitchFamily="18" charset="0"/>
              </a:rPr>
              <a:t>天），</a:t>
            </a:r>
            <a:r>
              <a:rPr lang="en-US" altLang="zh-CN" sz="2800">
                <a:solidFill>
                  <a:srgbClr val="0000FF"/>
                </a:solidFill>
                <a:latin typeface="Times New Roman" pitchFamily="18" charset="0"/>
              </a:rPr>
              <a:t>λ=1</a:t>
            </a:r>
            <a:r>
              <a:rPr lang="zh-CN" altLang="en-US" sz="2800">
                <a:solidFill>
                  <a:srgbClr val="0000FF"/>
                </a:solidFill>
                <a:latin typeface="Times New Roman" pitchFamily="18" charset="0"/>
              </a:rPr>
              <a:t>（元</a:t>
            </a:r>
            <a:r>
              <a:rPr lang="en-US" altLang="zh-CN" sz="2800">
                <a:solidFill>
                  <a:srgbClr val="0000FF"/>
                </a:solidFill>
                <a:latin typeface="Times New Roman" pitchFamily="18" charset="0"/>
              </a:rPr>
              <a:t>/</a:t>
            </a:r>
            <a:r>
              <a:rPr lang="zh-CN" altLang="en-US" sz="2800">
                <a:solidFill>
                  <a:srgbClr val="0000FF"/>
                </a:solidFill>
                <a:latin typeface="Times New Roman" pitchFamily="18" charset="0"/>
              </a:rPr>
              <a:t>天），</a:t>
            </a:r>
            <a:r>
              <a:rPr lang="en-US" altLang="zh-CN" sz="2800" i="1">
                <a:solidFill>
                  <a:srgbClr val="0000FF"/>
                </a:solidFill>
                <a:latin typeface="Times New Roman" pitchFamily="18" charset="0"/>
              </a:rPr>
              <a:t>x</a:t>
            </a:r>
            <a:r>
              <a:rPr lang="en-US" altLang="zh-CN" sz="2800">
                <a:solidFill>
                  <a:srgbClr val="0000FF"/>
                </a:solidFill>
                <a:latin typeface="Times New Roman" pitchFamily="18" charset="0"/>
              </a:rPr>
              <a:t>0=5kg</a:t>
            </a:r>
            <a:r>
              <a:rPr lang="zh-CN" altLang="en-US" sz="2800">
                <a:solidFill>
                  <a:srgbClr val="0000FF"/>
                </a:solidFill>
                <a:latin typeface="Times New Roman" pitchFamily="18" charset="0"/>
              </a:rPr>
              <a: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5" name="Rectangle 7"/>
          <p:cNvSpPr>
            <a:spLocks noChangeArrowheads="1"/>
          </p:cNvSpPr>
          <p:nvPr/>
        </p:nvSpPr>
        <p:spPr bwMode="auto">
          <a:xfrm>
            <a:off x="0" y="188913"/>
            <a:ext cx="8964613" cy="648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sz="2800">
                <a:solidFill>
                  <a:srgbClr val="0000FF"/>
                </a:solidFill>
                <a:latin typeface="Times New Roman" pitchFamily="18" charset="0"/>
              </a:rPr>
              <a:t>问题分析：</a:t>
            </a:r>
          </a:p>
          <a:p>
            <a:pPr marL="342900" indent="-342900">
              <a:spcBef>
                <a:spcPct val="20000"/>
              </a:spcBef>
              <a:buFontTx/>
              <a:buChar char="•"/>
            </a:pPr>
            <a:r>
              <a:rPr lang="zh-CN" altLang="en-US" sz="2800">
                <a:solidFill>
                  <a:srgbClr val="0000FF"/>
                </a:solidFill>
                <a:latin typeface="Times New Roman" pitchFamily="18" charset="0"/>
              </a:rPr>
              <a:t>由于猪在进行饲养时已具有一定的体重，而其体重的增加随饲养时间的延长逐渐减慢，因此由</a:t>
            </a:r>
            <a:r>
              <a:rPr lang="en-US" altLang="zh-CN" sz="2800">
                <a:solidFill>
                  <a:srgbClr val="0000FF"/>
                </a:solidFill>
                <a:latin typeface="Times New Roman" pitchFamily="18" charset="0"/>
              </a:rPr>
              <a:t>Logistic</a:t>
            </a:r>
            <a:r>
              <a:rPr lang="zh-CN" altLang="en-US" sz="2800">
                <a:solidFill>
                  <a:srgbClr val="0000FF"/>
                </a:solidFill>
                <a:latin typeface="Times New Roman" pitchFamily="18" charset="0"/>
              </a:rPr>
              <a:t>模型可得 ：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endParaRPr lang="zh-CN" altLang="en-US" sz="2800">
              <a:solidFill>
                <a:srgbClr val="0000FF"/>
              </a:solidFill>
              <a:latin typeface="Times New Roman" pitchFamily="18" charset="0"/>
            </a:endParaRPr>
          </a:p>
          <a:p>
            <a:pPr marL="342900" indent="-342900">
              <a:spcBef>
                <a:spcPct val="20000"/>
              </a:spcBef>
              <a:buFontTx/>
              <a:buChar char="•"/>
            </a:pPr>
            <a:r>
              <a:rPr lang="zh-CN" altLang="en-US" sz="2800">
                <a:solidFill>
                  <a:srgbClr val="0000FF"/>
                </a:solidFill>
                <a:latin typeface="Times New Roman" pitchFamily="18" charset="0"/>
              </a:rPr>
              <a:t>又由于猪的体重增加，单位时间消耗的饲养费用就越多，达到最大体重后，饲养费用为常数</a:t>
            </a:r>
            <a:r>
              <a:rPr lang="en-US" altLang="zh-CN" sz="2800" i="1">
                <a:solidFill>
                  <a:srgbClr val="0000FF"/>
                </a:solidFill>
                <a:latin typeface="Times New Roman" pitchFamily="18" charset="0"/>
                <a:ea typeface="华文中宋" pitchFamily="2" charset="-122"/>
              </a:rPr>
              <a:t>γ</a:t>
            </a:r>
            <a:r>
              <a:rPr lang="zh-CN" altLang="en-US" sz="2800">
                <a:solidFill>
                  <a:srgbClr val="0000FF"/>
                </a:solidFill>
                <a:latin typeface="Times New Roman" pitchFamily="18" charset="0"/>
              </a:rPr>
              <a:t>，所以有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t>
            </a:r>
            <a:br>
              <a:rPr lang="zh-CN" altLang="en-US" sz="2800">
                <a:solidFill>
                  <a:srgbClr val="0000FF"/>
                </a:solidFill>
                <a:latin typeface="Times New Roman" pitchFamily="18" charset="0"/>
              </a:rPr>
            </a:br>
            <a:endParaRPr lang="zh-CN" altLang="en-US" sz="2800">
              <a:solidFill>
                <a:srgbClr val="0000FF"/>
              </a:solidFill>
              <a:latin typeface="Times New Roman" pitchFamily="18" charset="0"/>
            </a:endParaRPr>
          </a:p>
          <a:p>
            <a:pPr marL="342900" indent="-342900">
              <a:spcBef>
                <a:spcPct val="20000"/>
              </a:spcBef>
              <a:buFontTx/>
              <a:buChar char="•"/>
            </a:pPr>
            <a:endParaRPr lang="zh-CN" altLang="en-US" sz="2800">
              <a:solidFill>
                <a:srgbClr val="0000FF"/>
              </a:solidFill>
              <a:latin typeface="Times New Roman" pitchFamily="18" charset="0"/>
            </a:endParaRPr>
          </a:p>
          <a:p>
            <a:pPr marL="342900" indent="-342900">
              <a:spcBef>
                <a:spcPct val="20000"/>
              </a:spcBef>
              <a:buFontTx/>
              <a:buChar char="•"/>
            </a:pPr>
            <a:r>
              <a:rPr lang="zh-CN" altLang="en-US" sz="2800">
                <a:solidFill>
                  <a:srgbClr val="0000FF"/>
                </a:solidFill>
                <a:latin typeface="Times New Roman" pitchFamily="18" charset="0"/>
              </a:rPr>
              <a:t>因此，得到微分方程：</a:t>
            </a:r>
          </a:p>
        </p:txBody>
      </p:sp>
      <p:graphicFrame>
        <p:nvGraphicFramePr>
          <p:cNvPr id="135176" name="Object 8"/>
          <p:cNvGraphicFramePr>
            <a:graphicFrameLocks noChangeAspect="1"/>
          </p:cNvGraphicFramePr>
          <p:nvPr/>
        </p:nvGraphicFramePr>
        <p:xfrm>
          <a:off x="2484438" y="1844675"/>
          <a:ext cx="3816350" cy="1389063"/>
        </p:xfrm>
        <a:graphic>
          <a:graphicData uri="http://schemas.openxmlformats.org/presentationml/2006/ole">
            <mc:AlternateContent xmlns:mc="http://schemas.openxmlformats.org/markup-compatibility/2006">
              <mc:Choice xmlns:v="urn:schemas-microsoft-com:vml" Requires="v">
                <p:oleObj spid="_x0000_s135196" name="公式" r:id="rId3" imgW="926698" imgH="406224" progId="Equation.3">
                  <p:embed/>
                </p:oleObj>
              </mc:Choice>
              <mc:Fallback>
                <p:oleObj name="公式" r:id="rId3" imgW="926698" imgH="406224"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844675"/>
                        <a:ext cx="381635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7" name="Object 9"/>
          <p:cNvGraphicFramePr>
            <a:graphicFrameLocks noChangeAspect="1"/>
          </p:cNvGraphicFramePr>
          <p:nvPr/>
        </p:nvGraphicFramePr>
        <p:xfrm>
          <a:off x="2411413" y="4292600"/>
          <a:ext cx="3816350" cy="1441450"/>
        </p:xfrm>
        <a:graphic>
          <a:graphicData uri="http://schemas.openxmlformats.org/presentationml/2006/ole">
            <mc:AlternateContent xmlns:mc="http://schemas.openxmlformats.org/markup-compatibility/2006">
              <mc:Choice xmlns:v="urn:schemas-microsoft-com:vml" Requires="v">
                <p:oleObj spid="_x0000_s135197" name="公式" r:id="rId5" imgW="1129810" imgH="406224" progId="Equation.3">
                  <p:embed/>
                </p:oleObj>
              </mc:Choice>
              <mc:Fallback>
                <p:oleObj name="公式" r:id="rId5" imgW="1129810" imgH="406224"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4292600"/>
                        <a:ext cx="38163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9" name="Rectangle 7"/>
          <p:cNvSpPr>
            <a:spLocks noChangeArrowheads="1"/>
          </p:cNvSpPr>
          <p:nvPr/>
        </p:nvSpPr>
        <p:spPr bwMode="auto">
          <a:xfrm>
            <a:off x="685800" y="1981200"/>
            <a:ext cx="381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altLang="zh-CN" sz="2800"/>
          </a:p>
          <a:p>
            <a:pPr marL="342900" indent="-342900">
              <a:spcBef>
                <a:spcPct val="20000"/>
              </a:spcBef>
              <a:buFontTx/>
              <a:buChar char="•"/>
            </a:pPr>
            <a:endParaRPr lang="en-US" altLang="zh-CN" sz="2800"/>
          </a:p>
          <a:p>
            <a:pPr marL="342900" indent="-342900">
              <a:spcBef>
                <a:spcPct val="20000"/>
              </a:spcBef>
              <a:buFontTx/>
              <a:buChar char="•"/>
            </a:pPr>
            <a:endParaRPr lang="en-US" altLang="zh-CN" sz="2800"/>
          </a:p>
          <a:p>
            <a:pPr marL="342900" indent="-342900">
              <a:spcBef>
                <a:spcPct val="20000"/>
              </a:spcBef>
              <a:buFontTx/>
              <a:buChar char="•"/>
            </a:pPr>
            <a:r>
              <a:rPr lang="zh-CN" altLang="en-US" sz="2800">
                <a:solidFill>
                  <a:srgbClr val="0000FF"/>
                </a:solidFill>
              </a:rPr>
              <a:t>对上式求解可得</a:t>
            </a:r>
          </a:p>
        </p:txBody>
      </p:sp>
      <p:graphicFrame>
        <p:nvGraphicFramePr>
          <p:cNvPr id="136200" name="Object 8"/>
          <p:cNvGraphicFramePr>
            <a:graphicFrameLocks noChangeAspect="1"/>
          </p:cNvGraphicFramePr>
          <p:nvPr/>
        </p:nvGraphicFramePr>
        <p:xfrm>
          <a:off x="468313" y="404813"/>
          <a:ext cx="4103687" cy="3095625"/>
        </p:xfrm>
        <a:graphic>
          <a:graphicData uri="http://schemas.openxmlformats.org/presentationml/2006/ole">
            <mc:AlternateContent xmlns:mc="http://schemas.openxmlformats.org/markup-compatibility/2006">
              <mc:Choice xmlns:v="urn:schemas-microsoft-com:vml" Requires="v">
                <p:oleObj spid="_x0000_s136220" name="公式" r:id="rId3" imgW="1206500" imgH="1270000" progId="Equation.3">
                  <p:embed/>
                </p:oleObj>
              </mc:Choice>
              <mc:Fallback>
                <p:oleObj name="公式" r:id="rId3" imgW="1206500" imgH="12700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404813"/>
                        <a:ext cx="410368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6201" name="Object 9"/>
          <p:cNvGraphicFramePr>
            <a:graphicFrameLocks noChangeAspect="1"/>
          </p:cNvGraphicFramePr>
          <p:nvPr/>
        </p:nvGraphicFramePr>
        <p:xfrm>
          <a:off x="539750" y="4365625"/>
          <a:ext cx="5903913" cy="2159000"/>
        </p:xfrm>
        <a:graphic>
          <a:graphicData uri="http://schemas.openxmlformats.org/presentationml/2006/ole">
            <mc:AlternateContent xmlns:mc="http://schemas.openxmlformats.org/markup-compatibility/2006">
              <mc:Choice xmlns:v="urn:schemas-microsoft-com:vml" Requires="v">
                <p:oleObj spid="_x0000_s136221" name="公式" r:id="rId5" imgW="1993900" imgH="838200" progId="Equation.3">
                  <p:embed/>
                </p:oleObj>
              </mc:Choice>
              <mc:Fallback>
                <p:oleObj name="公式" r:id="rId5" imgW="1993900" imgH="8382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365625"/>
                        <a:ext cx="590391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4294967295"/>
          </p:nvPr>
        </p:nvSpPr>
        <p:spPr>
          <a:xfrm>
            <a:off x="304800" y="609600"/>
            <a:ext cx="8229600" cy="6019800"/>
          </a:xfrm>
        </p:spPr>
        <p:txBody>
          <a:bodyPr/>
          <a:lstStyle/>
          <a:p>
            <a:pPr>
              <a:lnSpc>
                <a:spcPct val="80000"/>
              </a:lnSpc>
              <a:buFontTx/>
              <a:buNone/>
            </a:pPr>
            <a:r>
              <a:rPr lang="zh-CN" altLang="en-US" sz="2800" b="1">
                <a:solidFill>
                  <a:schemeClr val="accent2"/>
                </a:solidFill>
              </a:rPr>
              <a:t>（</a:t>
            </a:r>
            <a:r>
              <a:rPr lang="en-US" altLang="zh-CN" sz="2800" b="1">
                <a:solidFill>
                  <a:schemeClr val="accent2"/>
                </a:solidFill>
              </a:rPr>
              <a:t>3</a:t>
            </a:r>
            <a:r>
              <a:rPr lang="zh-CN" altLang="en-US" sz="2800" b="1">
                <a:solidFill>
                  <a:schemeClr val="accent2"/>
                </a:solidFill>
              </a:rPr>
              <a:t>）微分方程模型：微分方程是在任何时</a:t>
            </a:r>
          </a:p>
          <a:p>
            <a:pPr>
              <a:lnSpc>
                <a:spcPct val="80000"/>
              </a:lnSpc>
              <a:buFontTx/>
              <a:buNone/>
            </a:pPr>
            <a:r>
              <a:rPr lang="zh-CN" altLang="en-US" sz="2800" b="1">
                <a:solidFill>
                  <a:schemeClr val="accent2"/>
                </a:solidFill>
              </a:rPr>
              <a:t>刻必须正确的瞬时</a:t>
            </a:r>
            <a:r>
              <a:rPr lang="zh-CN" altLang="en-US" sz="2800" b="1">
                <a:solidFill>
                  <a:schemeClr val="accent2"/>
                </a:solidFill>
                <a:latin typeface="Times New Roman" pitchFamily="18" charset="0"/>
              </a:rPr>
              <a:t>表达式。如看到了表示</a:t>
            </a:r>
          </a:p>
          <a:p>
            <a:pPr>
              <a:lnSpc>
                <a:spcPct val="80000"/>
              </a:lnSpc>
              <a:buFontTx/>
              <a:buNone/>
            </a:pPr>
            <a:r>
              <a:rPr lang="zh-CN" altLang="en-US" sz="2800" b="1">
                <a:solidFill>
                  <a:schemeClr val="accent2"/>
                </a:solidFill>
                <a:latin typeface="Times New Roman" pitchFamily="18" charset="0"/>
              </a:rPr>
              <a:t>导数的关键词，就要寻找</a:t>
            </a:r>
            <a:r>
              <a:rPr lang="en-US" altLang="zh-CN" sz="2800" b="1">
                <a:solidFill>
                  <a:schemeClr val="accent2"/>
                </a:solidFill>
                <a:latin typeface="Times New Roman" pitchFamily="18" charset="0"/>
              </a:rPr>
              <a:t>y’(t)</a:t>
            </a:r>
            <a:r>
              <a:rPr lang="zh-CN" altLang="en-US" sz="2800" b="1">
                <a:solidFill>
                  <a:schemeClr val="accent2"/>
                </a:solidFill>
                <a:latin typeface="Times New Roman" pitchFamily="18" charset="0"/>
              </a:rPr>
              <a:t>与</a:t>
            </a:r>
            <a:r>
              <a:rPr lang="en-US" altLang="zh-CN" sz="2800" b="1">
                <a:solidFill>
                  <a:schemeClr val="accent2"/>
                </a:solidFill>
                <a:latin typeface="Times New Roman" pitchFamily="18" charset="0"/>
              </a:rPr>
              <a:t>y(t),t</a:t>
            </a:r>
            <a:r>
              <a:rPr lang="zh-CN" altLang="en-US" sz="2800" b="1">
                <a:solidFill>
                  <a:schemeClr val="accent2"/>
                </a:solidFill>
                <a:latin typeface="Times New Roman" pitchFamily="18" charset="0"/>
              </a:rPr>
              <a:t>的关系。首先</a:t>
            </a:r>
          </a:p>
          <a:p>
            <a:pPr>
              <a:lnSpc>
                <a:spcPct val="80000"/>
              </a:lnSpc>
              <a:buFontTx/>
              <a:buNone/>
            </a:pPr>
            <a:r>
              <a:rPr lang="zh-CN" altLang="en-US" sz="2800" b="1">
                <a:solidFill>
                  <a:schemeClr val="accent2"/>
                </a:solidFill>
                <a:latin typeface="Times New Roman" pitchFamily="18" charset="0"/>
              </a:rPr>
              <a:t>将注意力集中在文字形式的关系式变化率</a:t>
            </a:r>
            <a:r>
              <a:rPr lang="en-US" altLang="zh-CN" sz="2800" b="1">
                <a:solidFill>
                  <a:schemeClr val="accent2"/>
                </a:solidFill>
                <a:latin typeface="Times New Roman" pitchFamily="18" charset="0"/>
              </a:rPr>
              <a:t>=</a:t>
            </a:r>
            <a:r>
              <a:rPr lang="zh-CN" altLang="en-US" sz="2800" b="1">
                <a:solidFill>
                  <a:schemeClr val="accent2"/>
                </a:solidFill>
                <a:latin typeface="Times New Roman" pitchFamily="18" charset="0"/>
              </a:rPr>
              <a:t>输入率</a:t>
            </a:r>
            <a:r>
              <a:rPr lang="en-US" altLang="zh-CN" sz="2800" b="1">
                <a:solidFill>
                  <a:schemeClr val="accent2"/>
                </a:solidFill>
                <a:latin typeface="Times New Roman" pitchFamily="18" charset="0"/>
              </a:rPr>
              <a:t>-</a:t>
            </a:r>
          </a:p>
          <a:p>
            <a:pPr>
              <a:lnSpc>
                <a:spcPct val="80000"/>
              </a:lnSpc>
              <a:buFontTx/>
              <a:buNone/>
            </a:pPr>
            <a:r>
              <a:rPr lang="zh-CN" altLang="en-US" sz="2800" b="1">
                <a:solidFill>
                  <a:schemeClr val="accent2"/>
                </a:solidFill>
                <a:latin typeface="Times New Roman" pitchFamily="18" charset="0"/>
              </a:rPr>
              <a:t>输出率上，然后准确填好式中的所有项。</a:t>
            </a:r>
          </a:p>
          <a:p>
            <a:pPr>
              <a:lnSpc>
                <a:spcPct val="80000"/>
              </a:lnSpc>
              <a:buFontTx/>
              <a:buNone/>
            </a:pPr>
            <a:endParaRPr lang="zh-CN" altLang="en-US" sz="2800" b="1">
              <a:latin typeface="Times New Roman" pitchFamily="18" charset="0"/>
            </a:endParaRPr>
          </a:p>
          <a:p>
            <a:pPr>
              <a:lnSpc>
                <a:spcPct val="80000"/>
              </a:lnSpc>
              <a:buFontTx/>
              <a:buNone/>
            </a:pPr>
            <a:r>
              <a:rPr lang="zh-CN" altLang="en-US" sz="2800" b="1">
                <a:latin typeface="Times New Roman" pitchFamily="18" charset="0"/>
              </a:rPr>
              <a:t>（</a:t>
            </a:r>
            <a:r>
              <a:rPr lang="en-US" altLang="zh-CN" sz="2800" b="1">
                <a:latin typeface="Times New Roman" pitchFamily="18" charset="0"/>
              </a:rPr>
              <a:t>4</a:t>
            </a:r>
            <a:r>
              <a:rPr lang="zh-CN" altLang="en-US" sz="2800" b="1">
                <a:latin typeface="Times New Roman" pitchFamily="18" charset="0"/>
              </a:rPr>
              <a:t>）单位：一旦确信了哪些项应该列入微分方程中，就要确保第一项都彩同样的物理单位，保证式子的平衡。</a:t>
            </a:r>
          </a:p>
          <a:p>
            <a:pPr>
              <a:lnSpc>
                <a:spcPct val="80000"/>
              </a:lnSpc>
              <a:buFontTx/>
              <a:buNone/>
            </a:pPr>
            <a:endParaRPr lang="zh-CN" altLang="en-US" sz="2800" b="1">
              <a:latin typeface="Times New Roman" pitchFamily="18" charset="0"/>
            </a:endParaRPr>
          </a:p>
          <a:p>
            <a:pPr>
              <a:lnSpc>
                <a:spcPct val="80000"/>
              </a:lnSpc>
              <a:buFontTx/>
              <a:buNone/>
            </a:pPr>
            <a:r>
              <a:rPr lang="zh-CN" altLang="en-US" sz="2800" b="1">
                <a:solidFill>
                  <a:srgbClr val="FF0000"/>
                </a:solidFill>
                <a:latin typeface="Times New Roman" pitchFamily="18" charset="0"/>
              </a:rPr>
              <a:t>（</a:t>
            </a:r>
            <a:r>
              <a:rPr lang="en-US" altLang="zh-CN" sz="2800" b="1">
                <a:solidFill>
                  <a:srgbClr val="FF0000"/>
                </a:solidFill>
                <a:latin typeface="Times New Roman" pitchFamily="18" charset="0"/>
              </a:rPr>
              <a:t>5</a:t>
            </a:r>
            <a:r>
              <a:rPr lang="zh-CN" altLang="en-US" sz="2800" b="1">
                <a:solidFill>
                  <a:srgbClr val="FF0000"/>
                </a:solidFill>
                <a:latin typeface="Times New Roman" pitchFamily="18" charset="0"/>
              </a:rPr>
              <a:t>）定解条件：系统在某一特定时刻的信息</a:t>
            </a:r>
            <a:r>
              <a:rPr lang="zh-CN" altLang="en-US" sz="2800" b="1">
                <a:solidFill>
                  <a:srgbClr val="FF0000"/>
                </a:solidFill>
              </a:rPr>
              <a:t>，独立于微分方程而成立。利用它们来确定有关的常数，包括比例系数、原微分方程的其它参数以及解中的积分系数</a:t>
            </a:r>
            <a:r>
              <a:rPr lang="zh-CN" altLang="en-US" sz="2800">
                <a:solidFill>
                  <a:srgbClr val="FF0000"/>
                </a:solidFill>
              </a:rPr>
              <a:t>。</a:t>
            </a:r>
          </a:p>
        </p:txBody>
      </p:sp>
      <p:pic>
        <p:nvPicPr>
          <p:cNvPr id="8196"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4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3" name="Rectangle 7"/>
          <p:cNvSpPr>
            <a:spLocks noChangeArrowheads="1"/>
          </p:cNvSpPr>
          <p:nvPr/>
        </p:nvSpPr>
        <p:spPr bwMode="auto">
          <a:xfrm>
            <a:off x="0" y="188913"/>
            <a:ext cx="8748713" cy="640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FontTx/>
              <a:buChar char="•"/>
            </a:pPr>
            <a:endParaRPr lang="en-US" altLang="zh-CN" sz="2000" b="1">
              <a:latin typeface="Times New Roman" pitchFamily="18" charset="0"/>
            </a:endParaRPr>
          </a:p>
          <a:p>
            <a:pPr marL="342900" indent="-342900">
              <a:lnSpc>
                <a:spcPct val="90000"/>
              </a:lnSpc>
              <a:spcBef>
                <a:spcPct val="20000"/>
              </a:spcBef>
              <a:buFontTx/>
              <a:buChar char="•"/>
            </a:pPr>
            <a:r>
              <a:rPr lang="zh-CN" altLang="en-US" sz="2400" b="1">
                <a:solidFill>
                  <a:srgbClr val="0000FF"/>
                </a:solidFill>
                <a:latin typeface="Times New Roman" pitchFamily="18" charset="0"/>
              </a:rPr>
              <a:t>养猪能否获利，主要看猪从出生到</a:t>
            </a:r>
            <a:r>
              <a:rPr lang="en-US" altLang="zh-CN" sz="2400" b="1" i="1">
                <a:solidFill>
                  <a:srgbClr val="0000FF"/>
                </a:solidFill>
                <a:latin typeface="Times New Roman" pitchFamily="18" charset="0"/>
              </a:rPr>
              <a:t>t</a:t>
            </a:r>
            <a:r>
              <a:rPr lang="en-US" altLang="zh-CN" sz="2400" b="1" i="1" baseline="-30000">
                <a:solidFill>
                  <a:srgbClr val="0000FF"/>
                </a:solidFill>
                <a:latin typeface="Times New Roman" pitchFamily="18" charset="0"/>
              </a:rPr>
              <a:t>s</a:t>
            </a:r>
            <a:r>
              <a:rPr lang="zh-CN" altLang="en-US" sz="2400" b="1">
                <a:solidFill>
                  <a:srgbClr val="0000FF"/>
                </a:solidFill>
                <a:latin typeface="Times New Roman" pitchFamily="18" charset="0"/>
              </a:rPr>
              <a:t>时，如果出售是否可以获利，因此，获利的充要条件为：</a:t>
            </a:r>
            <a:br>
              <a:rPr lang="zh-CN" altLang="en-US" sz="2400" b="1">
                <a:solidFill>
                  <a:srgbClr val="0000FF"/>
                </a:solidFill>
                <a:latin typeface="Times New Roman" pitchFamily="18" charset="0"/>
              </a:rPr>
            </a:br>
            <a:r>
              <a:rPr lang="zh-CN" altLang="en-US" sz="2400" b="1">
                <a:solidFill>
                  <a:srgbClr val="0000FF"/>
                </a:solidFill>
                <a:latin typeface="Times New Roman" pitchFamily="18" charset="0"/>
              </a:rPr>
              <a:t>                                                    </a:t>
            </a:r>
            <a:br>
              <a:rPr lang="zh-CN" altLang="en-US" sz="2400" b="1">
                <a:solidFill>
                  <a:srgbClr val="0000FF"/>
                </a:solidFill>
                <a:latin typeface="Times New Roman" pitchFamily="18" charset="0"/>
              </a:rPr>
            </a:br>
            <a:r>
              <a:rPr lang="zh-CN" altLang="en-US" sz="2400" b="1">
                <a:solidFill>
                  <a:srgbClr val="0000FF"/>
                </a:solidFill>
                <a:latin typeface="Times New Roman" pitchFamily="18" charset="0"/>
              </a:rPr>
              <a:t>                                                                                （</a:t>
            </a:r>
            <a:r>
              <a:rPr lang="en-US" altLang="zh-CN" sz="2400" b="1">
                <a:solidFill>
                  <a:srgbClr val="0000FF"/>
                </a:solidFill>
                <a:latin typeface="Times New Roman" pitchFamily="18" charset="0"/>
              </a:rPr>
              <a:t>2</a:t>
            </a:r>
            <a:r>
              <a:rPr lang="zh-CN" altLang="en-US" sz="2400" b="1">
                <a:solidFill>
                  <a:srgbClr val="0000FF"/>
                </a:solidFill>
                <a:latin typeface="Times New Roman" pitchFamily="18" charset="0"/>
              </a:rPr>
              <a:t>）</a:t>
            </a:r>
            <a:br>
              <a:rPr lang="zh-CN" altLang="en-US" sz="2400" b="1">
                <a:solidFill>
                  <a:srgbClr val="0000FF"/>
                </a:solidFill>
                <a:latin typeface="Times New Roman" pitchFamily="18" charset="0"/>
              </a:rPr>
            </a:br>
            <a:endParaRPr lang="zh-CN" altLang="en-US" sz="2400" b="1">
              <a:solidFill>
                <a:srgbClr val="0000FF"/>
              </a:solidFill>
              <a:latin typeface="Times New Roman" pitchFamily="18" charset="0"/>
            </a:endParaRPr>
          </a:p>
          <a:p>
            <a:pPr marL="342900" indent="-342900">
              <a:lnSpc>
                <a:spcPct val="90000"/>
              </a:lnSpc>
              <a:spcBef>
                <a:spcPct val="20000"/>
              </a:spcBef>
              <a:buFontTx/>
              <a:buChar char="•"/>
            </a:pPr>
            <a:r>
              <a:rPr lang="zh-CN" altLang="en-US" sz="2400" b="1">
                <a:solidFill>
                  <a:srgbClr val="0000FF"/>
                </a:solidFill>
                <a:latin typeface="Times New Roman" pitchFamily="18" charset="0"/>
              </a:rPr>
              <a:t>其中</a:t>
            </a:r>
            <a:r>
              <a:rPr lang="en-US" altLang="zh-CN" sz="2400" b="1">
                <a:solidFill>
                  <a:srgbClr val="0000FF"/>
                </a:solidFill>
                <a:latin typeface="Times New Roman" pitchFamily="18" charset="0"/>
              </a:rPr>
              <a:t>c</a:t>
            </a:r>
            <a:r>
              <a:rPr lang="en-US" altLang="zh-CN" sz="2400" b="1" baseline="-30000">
                <a:solidFill>
                  <a:srgbClr val="0000FF"/>
                </a:solidFill>
                <a:latin typeface="Times New Roman" pitchFamily="18" charset="0"/>
              </a:rPr>
              <a:t>0</a:t>
            </a:r>
            <a:r>
              <a:rPr lang="zh-CN" altLang="en-US" sz="2400" b="1">
                <a:solidFill>
                  <a:srgbClr val="0000FF"/>
                </a:solidFill>
                <a:latin typeface="Times New Roman" pitchFamily="18" charset="0"/>
              </a:rPr>
              <a:t>为仔猪的价格。</a:t>
            </a:r>
            <a:br>
              <a:rPr lang="zh-CN" altLang="en-US" sz="2400" b="1">
                <a:solidFill>
                  <a:srgbClr val="0000FF"/>
                </a:solidFill>
                <a:latin typeface="Times New Roman" pitchFamily="18" charset="0"/>
              </a:rPr>
            </a:br>
            <a:r>
              <a:rPr lang="zh-CN" altLang="en-US" sz="2400" b="1">
                <a:solidFill>
                  <a:srgbClr val="0000FF"/>
                </a:solidFill>
                <a:latin typeface="Times New Roman" pitchFamily="18" charset="0"/>
              </a:rPr>
              <a:t/>
            </a:r>
            <a:br>
              <a:rPr lang="zh-CN" altLang="en-US" sz="2400" b="1">
                <a:solidFill>
                  <a:srgbClr val="0000FF"/>
                </a:solidFill>
                <a:latin typeface="Times New Roman" pitchFamily="18" charset="0"/>
              </a:rPr>
            </a:br>
            <a:r>
              <a:rPr lang="zh-CN" altLang="en-US" sz="2400" b="1">
                <a:solidFill>
                  <a:srgbClr val="0000FF"/>
                </a:solidFill>
                <a:latin typeface="Times New Roman" pitchFamily="18" charset="0"/>
              </a:rPr>
              <a:t>由（</a:t>
            </a:r>
            <a:r>
              <a:rPr lang="en-US" altLang="zh-CN" sz="2400" b="1">
                <a:solidFill>
                  <a:srgbClr val="0000FF"/>
                </a:solidFill>
                <a:latin typeface="Times New Roman" pitchFamily="18" charset="0"/>
              </a:rPr>
              <a:t>1</a:t>
            </a:r>
            <a:r>
              <a:rPr lang="zh-CN" altLang="en-US" sz="2400" b="1">
                <a:solidFill>
                  <a:srgbClr val="0000FF"/>
                </a:solidFill>
                <a:latin typeface="Times New Roman" pitchFamily="18" charset="0"/>
              </a:rPr>
              <a:t>）式可得：                                   </a:t>
            </a:r>
            <a:br>
              <a:rPr lang="zh-CN" altLang="en-US" sz="2400" b="1">
                <a:solidFill>
                  <a:srgbClr val="0000FF"/>
                </a:solidFill>
                <a:latin typeface="Times New Roman" pitchFamily="18" charset="0"/>
              </a:rPr>
            </a:br>
            <a:r>
              <a:rPr lang="zh-CN" altLang="en-US" sz="2400" b="1">
                <a:solidFill>
                  <a:srgbClr val="0000FF"/>
                </a:solidFill>
                <a:latin typeface="Times New Roman" pitchFamily="18" charset="0"/>
              </a:rPr>
              <a:t/>
            </a:r>
            <a:br>
              <a:rPr lang="zh-CN" altLang="en-US" sz="2400" b="1">
                <a:solidFill>
                  <a:srgbClr val="0000FF"/>
                </a:solidFill>
                <a:latin typeface="Times New Roman" pitchFamily="18" charset="0"/>
              </a:rPr>
            </a:br>
            <a:r>
              <a:rPr lang="zh-CN" altLang="en-US" sz="2400" b="1">
                <a:solidFill>
                  <a:srgbClr val="0000FF"/>
                </a:solidFill>
                <a:latin typeface="Times New Roman" pitchFamily="18" charset="0"/>
              </a:rPr>
              <a:t/>
            </a:r>
            <a:br>
              <a:rPr lang="zh-CN" altLang="en-US" sz="2400" b="1">
                <a:solidFill>
                  <a:srgbClr val="0000FF"/>
                </a:solidFill>
                <a:latin typeface="Times New Roman" pitchFamily="18" charset="0"/>
              </a:rPr>
            </a:br>
            <a:r>
              <a:rPr lang="zh-CN" altLang="en-US" sz="2400" b="1">
                <a:solidFill>
                  <a:srgbClr val="0000FF"/>
                </a:solidFill>
                <a:latin typeface="Times New Roman" pitchFamily="18" charset="0"/>
              </a:rPr>
              <a:t/>
            </a:r>
            <a:br>
              <a:rPr lang="zh-CN" altLang="en-US" sz="2400" b="1">
                <a:solidFill>
                  <a:srgbClr val="0000FF"/>
                </a:solidFill>
                <a:latin typeface="Times New Roman" pitchFamily="18" charset="0"/>
              </a:rPr>
            </a:br>
            <a:endParaRPr lang="zh-CN" altLang="en-US" sz="2400" b="1">
              <a:solidFill>
                <a:srgbClr val="0000FF"/>
              </a:solidFill>
              <a:latin typeface="Times New Roman" pitchFamily="18" charset="0"/>
            </a:endParaRPr>
          </a:p>
          <a:p>
            <a:pPr marL="342900" indent="-342900">
              <a:lnSpc>
                <a:spcPct val="90000"/>
              </a:lnSpc>
              <a:spcBef>
                <a:spcPct val="20000"/>
              </a:spcBef>
              <a:buFontTx/>
              <a:buChar char="•"/>
            </a:pPr>
            <a:endParaRPr lang="zh-CN" altLang="en-US" sz="2400" b="1">
              <a:solidFill>
                <a:srgbClr val="0000FF"/>
              </a:solidFill>
              <a:latin typeface="Times New Roman" pitchFamily="18" charset="0"/>
            </a:endParaRPr>
          </a:p>
          <a:p>
            <a:pPr marL="342900" indent="-342900">
              <a:lnSpc>
                <a:spcPct val="90000"/>
              </a:lnSpc>
              <a:spcBef>
                <a:spcPct val="20000"/>
              </a:spcBef>
            </a:pPr>
            <a:r>
              <a:rPr lang="zh-CN" altLang="en-US" sz="2400" b="1">
                <a:solidFill>
                  <a:srgbClr val="0000FF"/>
                </a:solidFill>
                <a:latin typeface="Times New Roman" pitchFamily="18" charset="0"/>
              </a:rPr>
              <a:t>  解之可得：</a:t>
            </a:r>
            <a:br>
              <a:rPr lang="zh-CN" altLang="en-US" sz="2400" b="1">
                <a:solidFill>
                  <a:srgbClr val="0000FF"/>
                </a:solidFill>
                <a:latin typeface="Times New Roman" pitchFamily="18" charset="0"/>
              </a:rPr>
            </a:br>
            <a:r>
              <a:rPr lang="zh-CN" altLang="en-US" sz="2400" b="1">
                <a:solidFill>
                  <a:srgbClr val="0000FF"/>
                </a:solidFill>
                <a:latin typeface="Times New Roman" pitchFamily="18" charset="0"/>
              </a:rPr>
              <a:t/>
            </a:r>
            <a:br>
              <a:rPr lang="zh-CN" altLang="en-US" sz="2400" b="1">
                <a:solidFill>
                  <a:srgbClr val="0000FF"/>
                </a:solidFill>
                <a:latin typeface="Times New Roman" pitchFamily="18" charset="0"/>
              </a:rPr>
            </a:br>
            <a:r>
              <a:rPr lang="zh-CN" altLang="en-US" sz="2400" b="1">
                <a:solidFill>
                  <a:srgbClr val="0000FF"/>
                </a:solidFill>
                <a:latin typeface="Times New Roman" pitchFamily="18" charset="0"/>
              </a:rPr>
              <a:t/>
            </a:r>
            <a:br>
              <a:rPr lang="zh-CN" altLang="en-US" sz="2400" b="1">
                <a:solidFill>
                  <a:srgbClr val="0000FF"/>
                </a:solidFill>
                <a:latin typeface="Times New Roman" pitchFamily="18" charset="0"/>
              </a:rPr>
            </a:br>
            <a:endParaRPr lang="zh-CN" altLang="en-US" sz="2400" b="1">
              <a:solidFill>
                <a:srgbClr val="0000FF"/>
              </a:solidFill>
              <a:latin typeface="Times New Roman" pitchFamily="18" charset="0"/>
            </a:endParaRPr>
          </a:p>
        </p:txBody>
      </p:sp>
      <p:graphicFrame>
        <p:nvGraphicFramePr>
          <p:cNvPr id="137224" name="Object 8"/>
          <p:cNvGraphicFramePr>
            <a:graphicFrameLocks noChangeAspect="1"/>
          </p:cNvGraphicFramePr>
          <p:nvPr/>
        </p:nvGraphicFramePr>
        <p:xfrm>
          <a:off x="2133600" y="1371600"/>
          <a:ext cx="3887788" cy="749300"/>
        </p:xfrm>
        <a:graphic>
          <a:graphicData uri="http://schemas.openxmlformats.org/presentationml/2006/ole">
            <mc:AlternateContent xmlns:mc="http://schemas.openxmlformats.org/markup-compatibility/2006">
              <mc:Choice xmlns:v="urn:schemas-microsoft-com:vml" Requires="v">
                <p:oleObj spid="_x0000_s137254" name="公式" r:id="rId3" imgW="1054100" imgH="203200" progId="Equation.3">
                  <p:embed/>
                </p:oleObj>
              </mc:Choice>
              <mc:Fallback>
                <p:oleObj name="公式" r:id="rId3" imgW="1054100" imgH="2032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371600"/>
                        <a:ext cx="38877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7225" name="Object 9"/>
          <p:cNvGraphicFramePr>
            <a:graphicFrameLocks noChangeAspect="1"/>
          </p:cNvGraphicFramePr>
          <p:nvPr/>
        </p:nvGraphicFramePr>
        <p:xfrm>
          <a:off x="2555875" y="3573463"/>
          <a:ext cx="4824413" cy="1146175"/>
        </p:xfrm>
        <a:graphic>
          <a:graphicData uri="http://schemas.openxmlformats.org/presentationml/2006/ole">
            <mc:AlternateContent xmlns:mc="http://schemas.openxmlformats.org/markup-compatibility/2006">
              <mc:Choice xmlns:v="urn:schemas-microsoft-com:vml" Requires="v">
                <p:oleObj spid="_x0000_s137255" name="公式" r:id="rId5" imgW="1549080" imgH="368280" progId="Equation.3">
                  <p:embed/>
                </p:oleObj>
              </mc:Choice>
              <mc:Fallback>
                <p:oleObj name="公式" r:id="rId5" imgW="1549080" imgH="36828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3573463"/>
                        <a:ext cx="482441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7226" name="Object 10"/>
          <p:cNvGraphicFramePr>
            <a:graphicFrameLocks noChangeAspect="1"/>
          </p:cNvGraphicFramePr>
          <p:nvPr/>
        </p:nvGraphicFramePr>
        <p:xfrm>
          <a:off x="2484438" y="5373688"/>
          <a:ext cx="3810000" cy="1184275"/>
        </p:xfrm>
        <a:graphic>
          <a:graphicData uri="http://schemas.openxmlformats.org/presentationml/2006/ole">
            <mc:AlternateContent xmlns:mc="http://schemas.openxmlformats.org/markup-compatibility/2006">
              <mc:Choice xmlns:v="urn:schemas-microsoft-com:vml" Requires="v">
                <p:oleObj spid="_x0000_s137256" name="公式" r:id="rId7" imgW="1129810" imgH="406224" progId="Equation.3">
                  <p:embed/>
                </p:oleObj>
              </mc:Choice>
              <mc:Fallback>
                <p:oleObj name="公式" r:id="rId7" imgW="1129810" imgH="406224"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4438" y="5373688"/>
                        <a:ext cx="38100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7" name="Rectangle 7"/>
          <p:cNvSpPr>
            <a:spLocks noChangeArrowheads="1"/>
          </p:cNvSpPr>
          <p:nvPr/>
        </p:nvSpPr>
        <p:spPr bwMode="auto">
          <a:xfrm>
            <a:off x="179388" y="188913"/>
            <a:ext cx="8583612" cy="666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sz="2800">
                <a:solidFill>
                  <a:srgbClr val="0000FF"/>
                </a:solidFill>
                <a:latin typeface="Times New Roman" pitchFamily="18" charset="0"/>
              </a:rPr>
              <a:t>将（</a:t>
            </a:r>
            <a:r>
              <a:rPr lang="en-US" altLang="zh-CN" sz="2800">
                <a:solidFill>
                  <a:srgbClr val="0000FF"/>
                </a:solidFill>
                <a:latin typeface="Times New Roman" pitchFamily="18" charset="0"/>
              </a:rPr>
              <a:t>1</a:t>
            </a:r>
            <a:r>
              <a:rPr lang="zh-CN" altLang="en-US" sz="2800">
                <a:solidFill>
                  <a:srgbClr val="0000FF"/>
                </a:solidFill>
                <a:latin typeface="Times New Roman" pitchFamily="18" charset="0"/>
              </a:rPr>
              <a:t>），（</a:t>
            </a:r>
            <a:r>
              <a:rPr lang="en-US" altLang="zh-CN" sz="2800">
                <a:solidFill>
                  <a:srgbClr val="0000FF"/>
                </a:solidFill>
                <a:latin typeface="Times New Roman" pitchFamily="18" charset="0"/>
              </a:rPr>
              <a:t>2</a:t>
            </a:r>
            <a:r>
              <a:rPr lang="zh-CN" altLang="en-US" sz="2800">
                <a:solidFill>
                  <a:srgbClr val="0000FF"/>
                </a:solidFill>
                <a:latin typeface="Times New Roman" pitchFamily="18" charset="0"/>
              </a:rPr>
              <a:t>）式代入可得：</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t>
            </a:r>
          </a:p>
          <a:p>
            <a:pPr marL="342900" indent="-342900">
              <a:spcBef>
                <a:spcPct val="20000"/>
              </a:spcBef>
              <a:buFontTx/>
              <a:buChar char="•"/>
            </a:pPr>
            <a:r>
              <a:rPr lang="zh-CN" altLang="en-US" sz="2800">
                <a:solidFill>
                  <a:srgbClr val="0000FF"/>
                </a:solidFill>
                <a:latin typeface="Times New Roman" pitchFamily="18" charset="0"/>
              </a:rPr>
              <a:t>                                                                             </a:t>
            </a:r>
            <a:r>
              <a:rPr lang="en-US" altLang="zh-CN" sz="2800">
                <a:solidFill>
                  <a:srgbClr val="0000FF"/>
                </a:solidFill>
                <a:latin typeface="Times New Roman" pitchFamily="18" charset="0"/>
              </a:rPr>
              <a:t>(3) </a:t>
            </a:r>
            <a:br>
              <a:rPr lang="en-US" altLang="zh-CN" sz="2800">
                <a:solidFill>
                  <a:srgbClr val="0000FF"/>
                </a:solidFill>
                <a:latin typeface="Times New Roman" pitchFamily="18" charset="0"/>
              </a:rPr>
            </a:br>
            <a:r>
              <a:rPr lang="en-US" altLang="zh-CN" sz="2800">
                <a:solidFill>
                  <a:srgbClr val="0000FF"/>
                </a:solidFill>
                <a:latin typeface="Times New Roman" pitchFamily="18" charset="0"/>
              </a:rPr>
              <a:t/>
            </a:r>
            <a:br>
              <a:rPr lang="en-US" altLang="zh-CN" sz="2800">
                <a:solidFill>
                  <a:srgbClr val="0000FF"/>
                </a:solidFill>
                <a:latin typeface="Times New Roman" pitchFamily="18" charset="0"/>
              </a:rPr>
            </a:br>
            <a:r>
              <a:rPr lang="zh-CN" altLang="en-US" sz="2800">
                <a:solidFill>
                  <a:srgbClr val="0000FF"/>
                </a:solidFill>
                <a:latin typeface="Times New Roman" pitchFamily="18" charset="0"/>
              </a:rPr>
              <a:t>所以只要（</a:t>
            </a:r>
            <a:r>
              <a:rPr lang="en-US" altLang="zh-CN" sz="2800">
                <a:solidFill>
                  <a:srgbClr val="0000FF"/>
                </a:solidFill>
                <a:latin typeface="Times New Roman" pitchFamily="18" charset="0"/>
              </a:rPr>
              <a:t>3</a:t>
            </a:r>
            <a:r>
              <a:rPr lang="zh-CN" altLang="en-US" sz="2800">
                <a:solidFill>
                  <a:srgbClr val="0000FF"/>
                </a:solidFill>
                <a:latin typeface="Times New Roman" pitchFamily="18" charset="0"/>
              </a:rPr>
              <a:t>）式成立，饲养就会获利。</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设猪的最佳出售时机为</a:t>
            </a:r>
            <a:r>
              <a:rPr lang="en-US" altLang="zh-CN" sz="2800" i="1">
                <a:solidFill>
                  <a:srgbClr val="0000FF"/>
                </a:solidFill>
                <a:latin typeface="Times New Roman" pitchFamily="18" charset="0"/>
              </a:rPr>
              <a:t>t</a:t>
            </a:r>
            <a:r>
              <a:rPr lang="en-US" altLang="zh-CN" sz="2800">
                <a:solidFill>
                  <a:srgbClr val="0000FF"/>
                </a:solidFill>
                <a:latin typeface="Times New Roman" pitchFamily="18" charset="0"/>
              </a:rPr>
              <a:t>*</a:t>
            </a:r>
            <a:r>
              <a:rPr lang="zh-CN" altLang="en-US" sz="2800">
                <a:solidFill>
                  <a:srgbClr val="0000FF"/>
                </a:solidFill>
                <a:latin typeface="Times New Roman" pitchFamily="18" charset="0"/>
              </a:rPr>
              <a:t>，由（</a:t>
            </a:r>
            <a:r>
              <a:rPr lang="en-US" altLang="zh-CN" sz="2800">
                <a:solidFill>
                  <a:srgbClr val="0000FF"/>
                </a:solidFill>
                <a:latin typeface="Times New Roman" pitchFamily="18" charset="0"/>
              </a:rPr>
              <a:t>1</a:t>
            </a:r>
            <a:r>
              <a:rPr lang="zh-CN" altLang="en-US" sz="2800">
                <a:solidFill>
                  <a:srgbClr val="0000FF"/>
                </a:solidFill>
                <a:latin typeface="Times New Roman" pitchFamily="18" charset="0"/>
              </a:rPr>
              <a:t>）式求导可得：</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t>
            </a:r>
          </a:p>
          <a:p>
            <a:pPr marL="342900" indent="-342900">
              <a:spcBef>
                <a:spcPct val="20000"/>
              </a:spcBef>
              <a:buFontTx/>
              <a:buChar char="•"/>
            </a:pPr>
            <a:r>
              <a:rPr lang="zh-CN" altLang="en-US" sz="2800">
                <a:solidFill>
                  <a:srgbClr val="0000FF"/>
                </a:solidFill>
                <a:latin typeface="Times New Roman" pitchFamily="18" charset="0"/>
              </a:rPr>
              <a:t>                                                                     </a:t>
            </a:r>
          </a:p>
          <a:p>
            <a:pPr marL="342900" indent="-342900">
              <a:spcBef>
                <a:spcPct val="20000"/>
              </a:spcBef>
              <a:buFontTx/>
              <a:buChar char="•"/>
            </a:pPr>
            <a:r>
              <a:rPr lang="zh-CN" altLang="en-US" sz="2800">
                <a:solidFill>
                  <a:srgbClr val="0000FF"/>
                </a:solidFill>
                <a:latin typeface="Times New Roman" pitchFamily="18" charset="0"/>
              </a:rPr>
              <a:t>                                                                              </a:t>
            </a:r>
            <a:r>
              <a:rPr lang="en-US" altLang="zh-CN" sz="2800">
                <a:solidFill>
                  <a:srgbClr val="0000FF"/>
                </a:solidFill>
                <a:latin typeface="Times New Roman" pitchFamily="18" charset="0"/>
              </a:rPr>
              <a:t>(4)                                                                                                                                                     </a:t>
            </a:r>
            <a:br>
              <a:rPr lang="en-US" altLang="zh-CN" sz="2800">
                <a:solidFill>
                  <a:srgbClr val="0000FF"/>
                </a:solidFill>
                <a:latin typeface="Times New Roman" pitchFamily="18" charset="0"/>
              </a:rPr>
            </a:br>
            <a:endParaRPr lang="en-US" altLang="zh-CN" sz="2800">
              <a:solidFill>
                <a:srgbClr val="0000FF"/>
              </a:solidFill>
              <a:latin typeface="Times New Roman" pitchFamily="18" charset="0"/>
            </a:endParaRPr>
          </a:p>
        </p:txBody>
      </p:sp>
      <p:graphicFrame>
        <p:nvGraphicFramePr>
          <p:cNvPr id="138248" name="Object 8"/>
          <p:cNvGraphicFramePr>
            <a:graphicFrameLocks noChangeAspect="1"/>
          </p:cNvGraphicFramePr>
          <p:nvPr/>
        </p:nvGraphicFramePr>
        <p:xfrm>
          <a:off x="1143000" y="3352800"/>
          <a:ext cx="4897438" cy="3143250"/>
        </p:xfrm>
        <a:graphic>
          <a:graphicData uri="http://schemas.openxmlformats.org/presentationml/2006/ole">
            <mc:AlternateContent xmlns:mc="http://schemas.openxmlformats.org/markup-compatibility/2006">
              <mc:Choice xmlns:v="urn:schemas-microsoft-com:vml" Requires="v">
                <p:oleObj spid="_x0000_s138268" name="公式" r:id="rId3" imgW="1524000" imgH="977900" progId="Equation.3">
                  <p:embed/>
                </p:oleObj>
              </mc:Choice>
              <mc:Fallback>
                <p:oleObj name="公式" r:id="rId3" imgW="1524000" imgH="9779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352800"/>
                        <a:ext cx="4897438"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8249" name="Object 9"/>
          <p:cNvGraphicFramePr>
            <a:graphicFrameLocks noChangeAspect="1"/>
          </p:cNvGraphicFramePr>
          <p:nvPr/>
        </p:nvGraphicFramePr>
        <p:xfrm>
          <a:off x="685800" y="838200"/>
          <a:ext cx="6335713" cy="1152525"/>
        </p:xfrm>
        <a:graphic>
          <a:graphicData uri="http://schemas.openxmlformats.org/presentationml/2006/ole">
            <mc:AlternateContent xmlns:mc="http://schemas.openxmlformats.org/markup-compatibility/2006">
              <mc:Choice xmlns:v="urn:schemas-microsoft-com:vml" Requires="v">
                <p:oleObj spid="_x0000_s138269" name="公式" r:id="rId5" imgW="2654280" imgH="431640" progId="Equation.3">
                  <p:embed/>
                </p:oleObj>
              </mc:Choice>
              <mc:Fallback>
                <p:oleObj name="公式" r:id="rId5" imgW="2654280" imgH="43164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838200"/>
                        <a:ext cx="6335713"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71" name="Rectangle 7"/>
          <p:cNvSpPr>
            <a:spLocks noChangeArrowheads="1"/>
          </p:cNvSpPr>
          <p:nvPr/>
        </p:nvSpPr>
        <p:spPr bwMode="auto">
          <a:xfrm>
            <a:off x="0" y="0"/>
            <a:ext cx="88931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sz="2800">
                <a:solidFill>
                  <a:srgbClr val="0000FF"/>
                </a:solidFill>
              </a:rPr>
              <a:t>由</a:t>
            </a:r>
            <a:r>
              <a:rPr lang="zh-CN" altLang="en-US" sz="2800">
                <a:solidFill>
                  <a:srgbClr val="FF00FF"/>
                </a:solidFill>
              </a:rPr>
              <a:t>盈亏平衡</a:t>
            </a:r>
            <a:r>
              <a:rPr lang="zh-CN" altLang="en-US" sz="2800">
                <a:solidFill>
                  <a:srgbClr val="0000FF"/>
                </a:solidFill>
              </a:rPr>
              <a:t>原理：即单位时间内由猪增加体重所获得的利润与消耗的饲养费用相等，可得</a:t>
            </a:r>
            <a:r>
              <a:rPr lang="en-US" altLang="zh-CN" sz="2800">
                <a:solidFill>
                  <a:srgbClr val="0000FF"/>
                </a:solidFill>
              </a:rPr>
              <a:t>:</a:t>
            </a:r>
            <a:br>
              <a:rPr lang="en-US" altLang="zh-CN" sz="2800">
                <a:solidFill>
                  <a:srgbClr val="0000FF"/>
                </a:solidFill>
              </a:rPr>
            </a:br>
            <a:r>
              <a:rPr lang="en-US" altLang="zh-CN" sz="2800">
                <a:solidFill>
                  <a:srgbClr val="0000FF"/>
                </a:solidFill>
              </a:rPr>
              <a:t/>
            </a:r>
            <a:br>
              <a:rPr lang="en-US" altLang="zh-CN" sz="2800">
                <a:solidFill>
                  <a:srgbClr val="0000FF"/>
                </a:solidFill>
              </a:rPr>
            </a:br>
            <a:r>
              <a:rPr lang="en-US" altLang="zh-CN" sz="2800">
                <a:solidFill>
                  <a:srgbClr val="0000FF"/>
                </a:solidFill>
              </a:rPr>
              <a:t/>
            </a:r>
            <a:br>
              <a:rPr lang="en-US" altLang="zh-CN" sz="2800">
                <a:solidFill>
                  <a:srgbClr val="0000FF"/>
                </a:solidFill>
              </a:rPr>
            </a:br>
            <a:endParaRPr lang="en-US" altLang="zh-CN" sz="2800">
              <a:solidFill>
                <a:srgbClr val="0000FF"/>
              </a:solidFill>
            </a:endParaRPr>
          </a:p>
          <a:p>
            <a:pPr marL="342900" indent="-342900">
              <a:spcBef>
                <a:spcPct val="20000"/>
              </a:spcBef>
              <a:buFontTx/>
              <a:buChar char="•"/>
            </a:pPr>
            <a:r>
              <a:rPr lang="zh-CN" altLang="en-US" sz="2800">
                <a:solidFill>
                  <a:srgbClr val="0000FF"/>
                </a:solidFill>
              </a:rPr>
              <a:t>由（</a:t>
            </a:r>
            <a:r>
              <a:rPr lang="en-US" altLang="zh-CN" sz="2800">
                <a:solidFill>
                  <a:srgbClr val="0000FF"/>
                </a:solidFill>
              </a:rPr>
              <a:t>4</a:t>
            </a:r>
            <a:r>
              <a:rPr lang="zh-CN" altLang="en-US" sz="2800">
                <a:solidFill>
                  <a:srgbClr val="0000FF"/>
                </a:solidFill>
              </a:rPr>
              <a:t>）式可得：               </a:t>
            </a:r>
            <a:br>
              <a:rPr lang="zh-CN" altLang="en-US" sz="2800">
                <a:solidFill>
                  <a:srgbClr val="0000FF"/>
                </a:solidFill>
              </a:rPr>
            </a:br>
            <a:r>
              <a:rPr lang="zh-CN" altLang="en-US" sz="2800">
                <a:solidFill>
                  <a:srgbClr val="0000FF"/>
                </a:solidFill>
              </a:rPr>
              <a:t>                                           </a:t>
            </a:r>
            <a:br>
              <a:rPr lang="zh-CN" altLang="en-US" sz="2800">
                <a:solidFill>
                  <a:srgbClr val="0000FF"/>
                </a:solidFill>
              </a:rPr>
            </a:br>
            <a:r>
              <a:rPr lang="zh-CN" altLang="en-US" sz="2800">
                <a:solidFill>
                  <a:srgbClr val="0000FF"/>
                </a:solidFill>
              </a:rPr>
              <a:t/>
            </a:r>
            <a:br>
              <a:rPr lang="zh-CN" altLang="en-US" sz="2800">
                <a:solidFill>
                  <a:srgbClr val="0000FF"/>
                </a:solidFill>
              </a:rPr>
            </a:br>
            <a:r>
              <a:rPr lang="zh-CN" altLang="en-US" sz="2800">
                <a:solidFill>
                  <a:srgbClr val="0000FF"/>
                </a:solidFill>
              </a:rPr>
              <a:t/>
            </a:r>
            <a:br>
              <a:rPr lang="zh-CN" altLang="en-US" sz="2800">
                <a:solidFill>
                  <a:srgbClr val="0000FF"/>
                </a:solidFill>
              </a:rPr>
            </a:br>
            <a:endParaRPr lang="zh-CN" altLang="en-US" sz="2800">
              <a:solidFill>
                <a:srgbClr val="0000FF"/>
              </a:solidFill>
            </a:endParaRPr>
          </a:p>
          <a:p>
            <a:pPr marL="342900" indent="-342900">
              <a:spcBef>
                <a:spcPct val="20000"/>
              </a:spcBef>
              <a:buFontTx/>
              <a:buChar char="•"/>
            </a:pPr>
            <a:r>
              <a:rPr lang="zh-CN" altLang="en-US" sz="2800">
                <a:solidFill>
                  <a:srgbClr val="0000FF"/>
                </a:solidFill>
              </a:rPr>
              <a:t>解之可得：</a:t>
            </a:r>
            <a:br>
              <a:rPr lang="zh-CN" altLang="en-US" sz="2800">
                <a:solidFill>
                  <a:srgbClr val="0000FF"/>
                </a:solidFill>
              </a:rPr>
            </a:br>
            <a:r>
              <a:rPr lang="zh-CN" altLang="en-US" sz="2800">
                <a:solidFill>
                  <a:srgbClr val="0000FF"/>
                </a:solidFill>
              </a:rPr>
              <a:t>                                                </a:t>
            </a:r>
            <a:br>
              <a:rPr lang="zh-CN" altLang="en-US" sz="2800">
                <a:solidFill>
                  <a:srgbClr val="0000FF"/>
                </a:solidFill>
              </a:rPr>
            </a:br>
            <a:endParaRPr lang="zh-CN" altLang="en-US" sz="2800">
              <a:solidFill>
                <a:srgbClr val="0000FF"/>
              </a:solidFill>
            </a:endParaRPr>
          </a:p>
        </p:txBody>
      </p:sp>
      <p:graphicFrame>
        <p:nvGraphicFramePr>
          <p:cNvPr id="139272" name="Object 8"/>
          <p:cNvGraphicFramePr>
            <a:graphicFrameLocks noChangeAspect="1"/>
          </p:cNvGraphicFramePr>
          <p:nvPr/>
        </p:nvGraphicFramePr>
        <p:xfrm>
          <a:off x="2555875" y="1052513"/>
          <a:ext cx="2447925" cy="1179512"/>
        </p:xfrm>
        <a:graphic>
          <a:graphicData uri="http://schemas.openxmlformats.org/presentationml/2006/ole">
            <mc:AlternateContent xmlns:mc="http://schemas.openxmlformats.org/markup-compatibility/2006">
              <mc:Choice xmlns:v="urn:schemas-microsoft-com:vml" Requires="v">
                <p:oleObj spid="_x0000_s139302" name="公式" r:id="rId3" imgW="583947" imgH="368140" progId="Equation.3">
                  <p:embed/>
                </p:oleObj>
              </mc:Choice>
              <mc:Fallback>
                <p:oleObj name="公式" r:id="rId3" imgW="583947" imgH="3681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1052513"/>
                        <a:ext cx="2447925"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273" name="Object 9"/>
          <p:cNvGraphicFramePr>
            <a:graphicFrameLocks noChangeAspect="1"/>
          </p:cNvGraphicFramePr>
          <p:nvPr/>
        </p:nvGraphicFramePr>
        <p:xfrm>
          <a:off x="468313" y="2924175"/>
          <a:ext cx="7991475" cy="1657350"/>
        </p:xfrm>
        <a:graphic>
          <a:graphicData uri="http://schemas.openxmlformats.org/presentationml/2006/ole">
            <mc:AlternateContent xmlns:mc="http://schemas.openxmlformats.org/markup-compatibility/2006">
              <mc:Choice xmlns:v="urn:schemas-microsoft-com:vml" Requires="v">
                <p:oleObj spid="_x0000_s139303" name="公式" r:id="rId5" imgW="2374900" imgH="469900" progId="Equation.3">
                  <p:embed/>
                </p:oleObj>
              </mc:Choice>
              <mc:Fallback>
                <p:oleObj name="公式" r:id="rId5" imgW="2374900" imgH="4699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2924175"/>
                        <a:ext cx="79914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274" name="Object 10"/>
          <p:cNvGraphicFramePr>
            <a:graphicFrameLocks noChangeAspect="1"/>
          </p:cNvGraphicFramePr>
          <p:nvPr/>
        </p:nvGraphicFramePr>
        <p:xfrm>
          <a:off x="971550" y="5157788"/>
          <a:ext cx="5832475" cy="1295400"/>
        </p:xfrm>
        <a:graphic>
          <a:graphicData uri="http://schemas.openxmlformats.org/presentationml/2006/ole">
            <mc:AlternateContent xmlns:mc="http://schemas.openxmlformats.org/markup-compatibility/2006">
              <mc:Choice xmlns:v="urn:schemas-microsoft-com:vml" Requires="v">
                <p:oleObj spid="_x0000_s139304" name="公式" r:id="rId7" imgW="1713756" imgH="406224" progId="Equation.3">
                  <p:embed/>
                </p:oleObj>
              </mc:Choice>
              <mc:Fallback>
                <p:oleObj name="公式" r:id="rId7" imgW="1713756" imgH="406224"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5157788"/>
                        <a:ext cx="5832475"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5" name="Rectangle 7"/>
          <p:cNvSpPr>
            <a:spLocks noChangeArrowheads="1"/>
          </p:cNvSpPr>
          <p:nvPr/>
        </p:nvSpPr>
        <p:spPr bwMode="auto">
          <a:xfrm>
            <a:off x="0" y="0"/>
            <a:ext cx="89646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altLang="zh-CN" sz="2400" b="1"/>
          </a:p>
          <a:p>
            <a:pPr marL="342900" indent="-342900">
              <a:spcBef>
                <a:spcPct val="20000"/>
              </a:spcBef>
              <a:buFontTx/>
              <a:buChar char="•"/>
            </a:pPr>
            <a:r>
              <a:rPr lang="zh-CN" altLang="en-US" sz="2400" b="1"/>
              <a:t>若                                                 时，                     </a:t>
            </a:r>
            <a:br>
              <a:rPr lang="zh-CN" altLang="en-US" sz="2400" b="1"/>
            </a:br>
            <a:r>
              <a:rPr lang="zh-CN" altLang="en-US" sz="2400" b="1"/>
              <a:t/>
            </a:r>
            <a:br>
              <a:rPr lang="zh-CN" altLang="en-US" sz="2400" b="1"/>
            </a:br>
            <a:endParaRPr lang="zh-CN" altLang="en-US" sz="2400" b="1"/>
          </a:p>
          <a:p>
            <a:pPr marL="342900" indent="-342900">
              <a:spcBef>
                <a:spcPct val="20000"/>
              </a:spcBef>
              <a:buFontTx/>
              <a:buChar char="•"/>
            </a:pPr>
            <a:r>
              <a:rPr lang="zh-CN" altLang="en-US" sz="2400" b="1"/>
              <a:t>故猪应在                                                               时出售。</a:t>
            </a:r>
            <a:br>
              <a:rPr lang="zh-CN" altLang="en-US" sz="2400" b="1"/>
            </a:br>
            <a:r>
              <a:rPr lang="zh-CN" altLang="en-US" sz="2400" b="1"/>
              <a:t/>
            </a:r>
            <a:br>
              <a:rPr lang="zh-CN" altLang="en-US" sz="2400" b="1"/>
            </a:br>
            <a:r>
              <a:rPr lang="zh-CN" altLang="en-US" sz="2400" b="1"/>
              <a:t>   </a:t>
            </a:r>
            <a:br>
              <a:rPr lang="zh-CN" altLang="en-US" sz="2400" b="1"/>
            </a:br>
            <a:r>
              <a:rPr lang="zh-CN" altLang="en-US" sz="2400" b="1"/>
              <a:t> </a:t>
            </a:r>
          </a:p>
          <a:p>
            <a:pPr marL="342900" indent="-342900">
              <a:spcBef>
                <a:spcPct val="20000"/>
              </a:spcBef>
              <a:buFontTx/>
              <a:buChar char="•"/>
            </a:pPr>
            <a:r>
              <a:rPr lang="zh-CN" altLang="en-US" sz="2400" b="1"/>
              <a:t>若                                              时，                              </a:t>
            </a:r>
            <a:br>
              <a:rPr lang="zh-CN" altLang="en-US" sz="2400" b="1"/>
            </a:br>
            <a:r>
              <a:rPr lang="zh-CN" altLang="en-US" sz="2400" b="1"/>
              <a:t/>
            </a:r>
            <a:br>
              <a:rPr lang="zh-CN" altLang="en-US" sz="2400" b="1"/>
            </a:br>
            <a:r>
              <a:rPr lang="zh-CN" altLang="en-US" sz="2400" b="1"/>
              <a:t/>
            </a:r>
            <a:br>
              <a:rPr lang="zh-CN" altLang="en-US" sz="2400" b="1"/>
            </a:br>
            <a:endParaRPr lang="zh-CN" altLang="en-US" sz="2400" b="1"/>
          </a:p>
          <a:p>
            <a:pPr marL="342900" indent="-342900">
              <a:spcBef>
                <a:spcPct val="20000"/>
              </a:spcBef>
              <a:buFontTx/>
              <a:buChar char="•"/>
            </a:pPr>
            <a:endParaRPr lang="zh-CN" altLang="en-US" sz="2400" b="1"/>
          </a:p>
          <a:p>
            <a:pPr marL="342900" indent="-342900">
              <a:spcBef>
                <a:spcPct val="20000"/>
              </a:spcBef>
              <a:buFontTx/>
              <a:buChar char="•"/>
            </a:pPr>
            <a:r>
              <a:rPr lang="zh-CN" altLang="en-US" sz="2400" b="1"/>
              <a:t>故猪应在                                                              时出售</a:t>
            </a:r>
            <a:br>
              <a:rPr lang="zh-CN" altLang="en-US" sz="2400" b="1"/>
            </a:br>
            <a:r>
              <a:rPr lang="zh-CN" altLang="en-US" sz="2400" b="1"/>
              <a:t/>
            </a:r>
            <a:br>
              <a:rPr lang="zh-CN" altLang="en-US" sz="2400" b="1"/>
            </a:br>
            <a:r>
              <a:rPr lang="zh-CN" altLang="en-US" sz="2400" b="1"/>
              <a:t>（因为猪必须长到</a:t>
            </a:r>
            <a:r>
              <a:rPr lang="en-US" altLang="zh-CN" sz="2400" b="1" i="1"/>
              <a:t>x</a:t>
            </a:r>
            <a:r>
              <a:rPr lang="en-US" altLang="zh-CN" sz="2400" b="1" i="1" baseline="-30000"/>
              <a:t>s</a:t>
            </a:r>
            <a:r>
              <a:rPr lang="zh-CN" altLang="en-US" sz="2400" b="1"/>
              <a:t>）。</a:t>
            </a:r>
          </a:p>
        </p:txBody>
      </p:sp>
      <p:graphicFrame>
        <p:nvGraphicFramePr>
          <p:cNvPr id="140296" name="Object 8"/>
          <p:cNvGraphicFramePr>
            <a:graphicFrameLocks noChangeAspect="1"/>
          </p:cNvGraphicFramePr>
          <p:nvPr/>
        </p:nvGraphicFramePr>
        <p:xfrm>
          <a:off x="1447800" y="0"/>
          <a:ext cx="3095625" cy="1341438"/>
        </p:xfrm>
        <a:graphic>
          <a:graphicData uri="http://schemas.openxmlformats.org/presentationml/2006/ole">
            <mc:AlternateContent xmlns:mc="http://schemas.openxmlformats.org/markup-compatibility/2006">
              <mc:Choice xmlns:v="urn:schemas-microsoft-com:vml" Requires="v">
                <p:oleObj spid="_x0000_s140356" name="公式" r:id="rId3" imgW="927000" imgH="380880" progId="Equation.3">
                  <p:embed/>
                </p:oleObj>
              </mc:Choice>
              <mc:Fallback>
                <p:oleObj name="公式" r:id="rId3" imgW="927000" imgH="38088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0"/>
                        <a:ext cx="3095625"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0297" name="Object 9"/>
          <p:cNvGraphicFramePr>
            <a:graphicFrameLocks noChangeAspect="1"/>
          </p:cNvGraphicFramePr>
          <p:nvPr/>
        </p:nvGraphicFramePr>
        <p:xfrm>
          <a:off x="2195513" y="1484313"/>
          <a:ext cx="4392612" cy="1041400"/>
        </p:xfrm>
        <a:graphic>
          <a:graphicData uri="http://schemas.openxmlformats.org/presentationml/2006/ole">
            <mc:AlternateContent xmlns:mc="http://schemas.openxmlformats.org/markup-compatibility/2006">
              <mc:Choice xmlns:v="urn:schemas-microsoft-com:vml" Requires="v">
                <p:oleObj spid="_x0000_s140357" name="公式" r:id="rId5" imgW="1713756" imgH="406224" progId="Equation.3">
                  <p:embed/>
                </p:oleObj>
              </mc:Choice>
              <mc:Fallback>
                <p:oleObj name="公式" r:id="rId5" imgW="1713756" imgH="406224"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1484313"/>
                        <a:ext cx="439261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0298" name="Object 10"/>
          <p:cNvGraphicFramePr>
            <a:graphicFrameLocks noChangeAspect="1"/>
          </p:cNvGraphicFramePr>
          <p:nvPr/>
        </p:nvGraphicFramePr>
        <p:xfrm>
          <a:off x="1042988" y="2924175"/>
          <a:ext cx="3276600" cy="1227138"/>
        </p:xfrm>
        <a:graphic>
          <a:graphicData uri="http://schemas.openxmlformats.org/presentationml/2006/ole">
            <mc:AlternateContent xmlns:mc="http://schemas.openxmlformats.org/markup-compatibility/2006">
              <mc:Choice xmlns:v="urn:schemas-microsoft-com:vml" Requires="v">
                <p:oleObj spid="_x0000_s140358" name="公式" r:id="rId7" imgW="1053643" imgH="406224" progId="Equation.3">
                  <p:embed/>
                </p:oleObj>
              </mc:Choice>
              <mc:Fallback>
                <p:oleObj name="公式" r:id="rId7" imgW="1053643" imgH="406224"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2924175"/>
                        <a:ext cx="3276600" cy="1227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299" name="Object 11"/>
          <p:cNvGraphicFramePr>
            <a:graphicFrameLocks noChangeAspect="1"/>
          </p:cNvGraphicFramePr>
          <p:nvPr/>
        </p:nvGraphicFramePr>
        <p:xfrm>
          <a:off x="5940425" y="2997200"/>
          <a:ext cx="1371600" cy="719138"/>
        </p:xfrm>
        <a:graphic>
          <a:graphicData uri="http://schemas.openxmlformats.org/presentationml/2006/ole">
            <mc:AlternateContent xmlns:mc="http://schemas.openxmlformats.org/markup-compatibility/2006">
              <mc:Choice xmlns:v="urn:schemas-microsoft-com:vml" Requires="v">
                <p:oleObj spid="_x0000_s140359" name="公式" r:id="rId9" imgW="380835" imgH="203112" progId="Equation.3">
                  <p:embed/>
                </p:oleObj>
              </mc:Choice>
              <mc:Fallback>
                <p:oleObj name="公式" r:id="rId9" imgW="380835" imgH="203112"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0425" y="2997200"/>
                        <a:ext cx="1371600"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300" name="Object 12"/>
          <p:cNvGraphicFramePr>
            <a:graphicFrameLocks noChangeAspect="1"/>
          </p:cNvGraphicFramePr>
          <p:nvPr/>
        </p:nvGraphicFramePr>
        <p:xfrm>
          <a:off x="1835150" y="4724400"/>
          <a:ext cx="4648200" cy="1219200"/>
        </p:xfrm>
        <a:graphic>
          <a:graphicData uri="http://schemas.openxmlformats.org/presentationml/2006/ole">
            <mc:AlternateContent xmlns:mc="http://schemas.openxmlformats.org/markup-compatibility/2006">
              <mc:Choice xmlns:v="urn:schemas-microsoft-com:vml" Requires="v">
                <p:oleObj spid="_x0000_s140360" name="公式" r:id="rId11" imgW="1371600" imgH="406400" progId="Equation.3">
                  <p:embed/>
                </p:oleObj>
              </mc:Choice>
              <mc:Fallback>
                <p:oleObj name="公式" r:id="rId11" imgW="1371600" imgH="40640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4724400"/>
                        <a:ext cx="46482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301" name="Object 13"/>
          <p:cNvGraphicFramePr>
            <a:graphicFrameLocks noChangeAspect="1"/>
          </p:cNvGraphicFramePr>
          <p:nvPr/>
        </p:nvGraphicFramePr>
        <p:xfrm>
          <a:off x="5562600" y="228600"/>
          <a:ext cx="1584325" cy="776288"/>
        </p:xfrm>
        <a:graphic>
          <a:graphicData uri="http://schemas.openxmlformats.org/presentationml/2006/ole">
            <mc:AlternateContent xmlns:mc="http://schemas.openxmlformats.org/markup-compatibility/2006">
              <mc:Choice xmlns:v="urn:schemas-microsoft-com:vml" Requires="v">
                <p:oleObj spid="_x0000_s140361" name="公式" r:id="rId13" imgW="380835" imgH="203112" progId="Equation.3">
                  <p:embed/>
                </p:oleObj>
              </mc:Choice>
              <mc:Fallback>
                <p:oleObj name="公式" r:id="rId13" imgW="380835" imgH="203112"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228600"/>
                        <a:ext cx="1584325"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9" name="Rectangle 7"/>
          <p:cNvSpPr>
            <a:spLocks noChangeArrowheads="1"/>
          </p:cNvSpPr>
          <p:nvPr/>
        </p:nvSpPr>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sz="2800" b="1">
                <a:solidFill>
                  <a:srgbClr val="CC00CC"/>
                </a:solidFill>
              </a:rPr>
              <a:t>天然气资源</a:t>
            </a:r>
            <a:r>
              <a:rPr lang="zh-CN" altLang="en-US" sz="2800">
                <a:solidFill>
                  <a:srgbClr val="0000FF"/>
                </a:solidFill>
              </a:rPr>
              <a:t>是现代社会重要的基础能源之一，合理的开发和利用不仅影响到当前的经济效益，而且还关系到人类社会的发展。对开发公司而言，准确地预测天然气的产量和可采储量，始终是一项重要而又艰难的工作，下面是某天然气公司在</a:t>
            </a:r>
            <a:r>
              <a:rPr lang="en-US" altLang="zh-CN" sz="2800">
                <a:solidFill>
                  <a:srgbClr val="0000FF"/>
                </a:solidFill>
              </a:rPr>
              <a:t>1957~1976</a:t>
            </a:r>
            <a:r>
              <a:rPr lang="zh-CN" altLang="en-US" sz="2800">
                <a:solidFill>
                  <a:srgbClr val="0000FF"/>
                </a:solidFill>
              </a:rPr>
              <a:t>年</a:t>
            </a:r>
            <a:r>
              <a:rPr lang="en-US" altLang="zh-CN" sz="2800">
                <a:solidFill>
                  <a:srgbClr val="0000FF"/>
                </a:solidFill>
              </a:rPr>
              <a:t>20</a:t>
            </a:r>
            <a:r>
              <a:rPr lang="zh-CN" altLang="en-US" sz="2800">
                <a:solidFill>
                  <a:srgbClr val="0000FF"/>
                </a:solidFill>
              </a:rPr>
              <a:t>年间对某气田产量的统计资料。</a:t>
            </a:r>
            <a:br>
              <a:rPr lang="zh-CN" altLang="en-US" sz="2800">
                <a:solidFill>
                  <a:srgbClr val="0000FF"/>
                </a:solidFill>
              </a:rPr>
            </a:br>
            <a:r>
              <a:rPr lang="zh-CN" altLang="en-US" sz="2800">
                <a:solidFill>
                  <a:srgbClr val="0000FF"/>
                </a:solidFill>
              </a:rPr>
              <a:t>   表</a:t>
            </a:r>
            <a:r>
              <a:rPr lang="en-US" altLang="zh-CN" sz="2800">
                <a:solidFill>
                  <a:srgbClr val="0000FF"/>
                </a:solidFill>
              </a:rPr>
              <a:t>4</a:t>
            </a:r>
            <a:r>
              <a:rPr lang="en-US" altLang="zh-CN" sz="2800">
                <a:solidFill>
                  <a:srgbClr val="0000FF"/>
                </a:solidFill>
                <a:cs typeface="Courier New" pitchFamily="49" charset="0"/>
              </a:rPr>
              <a:t>-</a:t>
            </a:r>
            <a:r>
              <a:rPr lang="en-US" altLang="zh-CN" sz="2800">
                <a:solidFill>
                  <a:srgbClr val="0000FF"/>
                </a:solidFill>
              </a:rPr>
              <a:t>1       </a:t>
            </a:r>
            <a:r>
              <a:rPr lang="zh-CN" altLang="en-US" sz="2800">
                <a:solidFill>
                  <a:srgbClr val="0000FF"/>
                </a:solidFill>
              </a:rPr>
              <a:t>某气田</a:t>
            </a:r>
            <a:r>
              <a:rPr lang="en-US" altLang="zh-CN" sz="2800">
                <a:solidFill>
                  <a:srgbClr val="0000FF"/>
                </a:solidFill>
              </a:rPr>
              <a:t>1957</a:t>
            </a:r>
            <a:r>
              <a:rPr lang="zh-CN" altLang="en-US" sz="2800">
                <a:solidFill>
                  <a:srgbClr val="0000FF"/>
                </a:solidFill>
              </a:rPr>
              <a:t>年至</a:t>
            </a:r>
            <a:r>
              <a:rPr lang="en-US" altLang="zh-CN" sz="2800">
                <a:solidFill>
                  <a:srgbClr val="0000FF"/>
                </a:solidFill>
              </a:rPr>
              <a:t>1976</a:t>
            </a:r>
            <a:r>
              <a:rPr lang="zh-CN" altLang="en-US" sz="2800">
                <a:solidFill>
                  <a:srgbClr val="0000FF"/>
                </a:solidFill>
              </a:rPr>
              <a:t>年产量表</a:t>
            </a:r>
            <a:br>
              <a:rPr lang="zh-CN" altLang="en-US" sz="2800">
                <a:solidFill>
                  <a:srgbClr val="0000FF"/>
                </a:solidFill>
              </a:rPr>
            </a:br>
            <a:r>
              <a:rPr lang="zh-CN" altLang="en-US" sz="2800">
                <a:solidFill>
                  <a:srgbClr val="0000FF"/>
                </a:solidFill>
              </a:rPr>
              <a:t/>
            </a:r>
            <a:br>
              <a:rPr lang="zh-CN" altLang="en-US" sz="2800">
                <a:solidFill>
                  <a:srgbClr val="0000FF"/>
                </a:solidFill>
              </a:rPr>
            </a:br>
            <a:r>
              <a:rPr lang="zh-CN" altLang="en-US" sz="2800">
                <a:solidFill>
                  <a:srgbClr val="0000FF"/>
                </a:solidFill>
              </a:rPr>
              <a:t/>
            </a:r>
            <a:br>
              <a:rPr lang="zh-CN" altLang="en-US" sz="2800">
                <a:solidFill>
                  <a:srgbClr val="0000FF"/>
                </a:solidFill>
              </a:rPr>
            </a:br>
            <a:r>
              <a:rPr lang="zh-CN" altLang="en-US" sz="2800">
                <a:solidFill>
                  <a:srgbClr val="0000FF"/>
                </a:solidFill>
              </a:rPr>
              <a:t/>
            </a:r>
            <a:br>
              <a:rPr lang="zh-CN" altLang="en-US" sz="2800">
                <a:solidFill>
                  <a:srgbClr val="0000FF"/>
                </a:solidFill>
              </a:rPr>
            </a:br>
            <a:r>
              <a:rPr lang="zh-CN" altLang="en-US" sz="2800">
                <a:solidFill>
                  <a:srgbClr val="0000FF"/>
                </a:solidFill>
              </a:rPr>
              <a:t/>
            </a:r>
            <a:br>
              <a:rPr lang="zh-CN" altLang="en-US" sz="2800">
                <a:solidFill>
                  <a:srgbClr val="0000FF"/>
                </a:solidFill>
              </a:rPr>
            </a:br>
            <a:r>
              <a:rPr lang="zh-CN" altLang="en-US" sz="2800">
                <a:solidFill>
                  <a:srgbClr val="0000FF"/>
                </a:solidFill>
              </a:rPr>
              <a:t/>
            </a:r>
            <a:br>
              <a:rPr lang="zh-CN" altLang="en-US" sz="2800">
                <a:solidFill>
                  <a:srgbClr val="0000FF"/>
                </a:solidFill>
              </a:rPr>
            </a:br>
            <a:r>
              <a:rPr lang="zh-CN" altLang="en-US" sz="2800">
                <a:solidFill>
                  <a:srgbClr val="0000FF"/>
                </a:solidFill>
              </a:rPr>
              <a:t/>
            </a:r>
            <a:br>
              <a:rPr lang="zh-CN" altLang="en-US" sz="2800">
                <a:solidFill>
                  <a:srgbClr val="0000FF"/>
                </a:solidFill>
              </a:rPr>
            </a:br>
            <a:r>
              <a:rPr lang="zh-CN" altLang="en-US" sz="2800">
                <a:solidFill>
                  <a:srgbClr val="0000FF"/>
                </a:solidFill>
              </a:rPr>
              <a:t>试根据所给的数据资料，建立起该气田产量的预测模型，并验证所建立模型的合理性</a:t>
            </a:r>
            <a:r>
              <a:rPr lang="en-US" altLang="zh-CN" sz="2800">
                <a:solidFill>
                  <a:srgbClr val="0000FF"/>
                </a:solidFill>
              </a:rPr>
              <a:t>.</a:t>
            </a:r>
          </a:p>
        </p:txBody>
      </p:sp>
      <p:graphicFrame>
        <p:nvGraphicFramePr>
          <p:cNvPr id="141320" name="Rectangle 8"/>
          <p:cNvGraphicFramePr>
            <a:graphicFrameLocks/>
          </p:cNvGraphicFramePr>
          <p:nvPr/>
        </p:nvGraphicFramePr>
        <p:xfrm>
          <a:off x="5067300" y="1981200"/>
          <a:ext cx="2971800" cy="1981200"/>
        </p:xfrm>
        <a:graphic>
          <a:graphicData uri="http://schemas.openxmlformats.org/presentationml/2006/ole">
            <mc:AlternateContent xmlns:mc="http://schemas.openxmlformats.org/markup-compatibility/2006">
              <mc:Choice xmlns:v="urn:schemas-microsoft-com:vml" Requires="v">
                <p:oleObj spid="_x0000_s141361" name="公式" r:id="rId3" imgW="0" imgH="0" progId="Equation.3">
                  <p:embed/>
                </p:oleObj>
              </mc:Choice>
              <mc:Fallback>
                <p:oleObj name="公式" r:id="rId3" imgW="0" imgH="0" progId="Equation.3">
                  <p:embed/>
                  <p:pic>
                    <p:nvPicPr>
                      <p:cNvPr id="0" name="Rectangle 8"/>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067300" y="1981200"/>
                        <a:ext cx="29718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21" name="Line 9"/>
          <p:cNvSpPr>
            <a:spLocks noChangeShapeType="1"/>
          </p:cNvSpPr>
          <p:nvPr/>
        </p:nvSpPr>
        <p:spPr bwMode="auto">
          <a:xfrm>
            <a:off x="179388" y="3141663"/>
            <a:ext cx="89646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2" name="Line 10"/>
          <p:cNvSpPr>
            <a:spLocks noChangeShapeType="1"/>
          </p:cNvSpPr>
          <p:nvPr/>
        </p:nvSpPr>
        <p:spPr bwMode="auto">
          <a:xfrm>
            <a:off x="0" y="52292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3" name="Line 11"/>
          <p:cNvSpPr>
            <a:spLocks noChangeShapeType="1"/>
          </p:cNvSpPr>
          <p:nvPr/>
        </p:nvSpPr>
        <p:spPr bwMode="auto">
          <a:xfrm>
            <a:off x="0" y="357346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4" name="Line 12"/>
          <p:cNvSpPr>
            <a:spLocks noChangeShapeType="1"/>
          </p:cNvSpPr>
          <p:nvPr/>
        </p:nvSpPr>
        <p:spPr bwMode="auto">
          <a:xfrm>
            <a:off x="0" y="41497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5" name="Line 13"/>
          <p:cNvSpPr>
            <a:spLocks noChangeShapeType="1"/>
          </p:cNvSpPr>
          <p:nvPr/>
        </p:nvSpPr>
        <p:spPr bwMode="auto">
          <a:xfrm>
            <a:off x="0" y="465296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6" name="Line 14"/>
          <p:cNvSpPr>
            <a:spLocks noChangeShapeType="1"/>
          </p:cNvSpPr>
          <p:nvPr/>
        </p:nvSpPr>
        <p:spPr bwMode="auto">
          <a:xfrm flipH="1">
            <a:off x="0" y="3141663"/>
            <a:ext cx="179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7" name="Text Box 15"/>
          <p:cNvSpPr txBox="1">
            <a:spLocks noChangeArrowheads="1"/>
          </p:cNvSpPr>
          <p:nvPr/>
        </p:nvSpPr>
        <p:spPr bwMode="auto">
          <a:xfrm>
            <a:off x="0" y="3213100"/>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rgbClr val="0000FF"/>
                </a:solidFill>
                <a:latin typeface="Arial Black" pitchFamily="34" charset="0"/>
              </a:rPr>
              <a:t>年度               </a:t>
            </a:r>
            <a:r>
              <a:rPr lang="en-US" altLang="zh-CN" sz="2000">
                <a:solidFill>
                  <a:srgbClr val="0000FF"/>
                </a:solidFill>
              </a:rPr>
              <a:t>1957  1958  1959  1960  1961 1962  1963  1964 1965 1966</a:t>
            </a:r>
          </a:p>
        </p:txBody>
      </p:sp>
      <p:sp>
        <p:nvSpPr>
          <p:cNvPr id="141328" name="Text Box 16"/>
          <p:cNvSpPr txBox="1">
            <a:spLocks noChangeArrowheads="1"/>
          </p:cNvSpPr>
          <p:nvPr/>
        </p:nvSpPr>
        <p:spPr bwMode="auto">
          <a:xfrm>
            <a:off x="0" y="3716338"/>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rgbClr val="0000FF"/>
                </a:solidFill>
                <a:latin typeface="Arial Black" pitchFamily="34" charset="0"/>
              </a:rPr>
              <a:t>产量（      ）    </a:t>
            </a:r>
            <a:r>
              <a:rPr lang="en-US" altLang="zh-CN" sz="2000">
                <a:solidFill>
                  <a:srgbClr val="0000FF"/>
                </a:solidFill>
              </a:rPr>
              <a:t>19      43       59      82       92    113   138    148   151   157</a:t>
            </a:r>
          </a:p>
        </p:txBody>
      </p:sp>
      <p:graphicFrame>
        <p:nvGraphicFramePr>
          <p:cNvPr id="141329" name="Object 17"/>
          <p:cNvGraphicFramePr>
            <a:graphicFrameLocks noChangeAspect="1"/>
          </p:cNvGraphicFramePr>
          <p:nvPr/>
        </p:nvGraphicFramePr>
        <p:xfrm>
          <a:off x="684213" y="3656013"/>
          <a:ext cx="792162" cy="350837"/>
        </p:xfrm>
        <a:graphic>
          <a:graphicData uri="http://schemas.openxmlformats.org/presentationml/2006/ole">
            <mc:AlternateContent xmlns:mc="http://schemas.openxmlformats.org/markup-compatibility/2006">
              <mc:Choice xmlns:v="urn:schemas-microsoft-com:vml" Requires="v">
                <p:oleObj spid="_x0000_s141362" name="公式" r:id="rId4" imgW="406080" imgH="203040" progId="Equation.3">
                  <p:embed/>
                </p:oleObj>
              </mc:Choice>
              <mc:Fallback>
                <p:oleObj name="公式" r:id="rId4" imgW="406080" imgH="20304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3656013"/>
                        <a:ext cx="792162"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1330" name="Text Box 18"/>
          <p:cNvSpPr txBox="1">
            <a:spLocks noChangeArrowheads="1"/>
          </p:cNvSpPr>
          <p:nvPr/>
        </p:nvSpPr>
        <p:spPr bwMode="auto">
          <a:xfrm>
            <a:off x="-92075" y="4076700"/>
            <a:ext cx="9236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sz="2800">
              <a:solidFill>
                <a:srgbClr val="0000FF"/>
              </a:solidFill>
              <a:latin typeface="Arial Black" pitchFamily="34" charset="0"/>
            </a:endParaRPr>
          </a:p>
        </p:txBody>
      </p:sp>
      <p:sp>
        <p:nvSpPr>
          <p:cNvPr id="141331" name="Text Box 19"/>
          <p:cNvSpPr txBox="1">
            <a:spLocks noChangeArrowheads="1"/>
          </p:cNvSpPr>
          <p:nvPr/>
        </p:nvSpPr>
        <p:spPr bwMode="auto">
          <a:xfrm>
            <a:off x="0" y="4221163"/>
            <a:ext cx="90566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rgbClr val="0000FF"/>
                </a:solidFill>
                <a:latin typeface="Arial Black" pitchFamily="34" charset="0"/>
              </a:rPr>
              <a:t>年度              </a:t>
            </a:r>
            <a:r>
              <a:rPr lang="en-US" altLang="zh-CN" sz="2000">
                <a:solidFill>
                  <a:srgbClr val="0000FF"/>
                </a:solidFill>
              </a:rPr>
              <a:t>1967  1968  1969  1970  1971  1972  1973  1974  1975  1976  </a:t>
            </a:r>
            <a:endParaRPr lang="en-US" altLang="zh-CN" sz="2800">
              <a:solidFill>
                <a:srgbClr val="0000FF"/>
              </a:solidFill>
              <a:latin typeface="Arial Black" pitchFamily="34" charset="0"/>
            </a:endParaRPr>
          </a:p>
        </p:txBody>
      </p:sp>
      <p:sp>
        <p:nvSpPr>
          <p:cNvPr id="141332" name="Text Box 20"/>
          <p:cNvSpPr txBox="1">
            <a:spLocks noChangeArrowheads="1"/>
          </p:cNvSpPr>
          <p:nvPr/>
        </p:nvSpPr>
        <p:spPr bwMode="auto">
          <a:xfrm>
            <a:off x="0" y="4797425"/>
            <a:ext cx="882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rgbClr val="0000FF"/>
                </a:solidFill>
                <a:latin typeface="Arial Black" pitchFamily="34" charset="0"/>
              </a:rPr>
              <a:t>产量（     ）    </a:t>
            </a:r>
            <a:r>
              <a:rPr lang="en-US" altLang="zh-CN" sz="2000">
                <a:solidFill>
                  <a:srgbClr val="0000FF"/>
                </a:solidFill>
              </a:rPr>
              <a:t>158    155    137    109     89      79       70      60      53     45 </a:t>
            </a:r>
            <a:r>
              <a:rPr lang="en-US" altLang="zh-CN" sz="2000">
                <a:solidFill>
                  <a:srgbClr val="0000FF"/>
                </a:solidFill>
                <a:latin typeface="Arial Black" pitchFamily="34" charset="0"/>
              </a:rPr>
              <a:t>            </a:t>
            </a:r>
          </a:p>
        </p:txBody>
      </p:sp>
      <p:graphicFrame>
        <p:nvGraphicFramePr>
          <p:cNvPr id="141333" name="Object 21"/>
          <p:cNvGraphicFramePr>
            <a:graphicFrameLocks noChangeAspect="1"/>
          </p:cNvGraphicFramePr>
          <p:nvPr/>
        </p:nvGraphicFramePr>
        <p:xfrm>
          <a:off x="755650" y="4797425"/>
          <a:ext cx="720725" cy="319088"/>
        </p:xfrm>
        <a:graphic>
          <a:graphicData uri="http://schemas.openxmlformats.org/presentationml/2006/ole">
            <mc:AlternateContent xmlns:mc="http://schemas.openxmlformats.org/markup-compatibility/2006">
              <mc:Choice xmlns:v="urn:schemas-microsoft-com:vml" Requires="v">
                <p:oleObj spid="_x0000_s141363" name="公式" r:id="rId6" imgW="406080" imgH="203040" progId="Equation.3">
                  <p:embed/>
                </p:oleObj>
              </mc:Choice>
              <mc:Fallback>
                <p:oleObj name="公式" r:id="rId6" imgW="406080" imgH="203040"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4797425"/>
                        <a:ext cx="720725"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3" name="Rectangle 7"/>
          <p:cNvSpPr>
            <a:spLocks noChangeArrowheads="1"/>
          </p:cNvSpPr>
          <p:nvPr/>
        </p:nvSpPr>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altLang="zh-CN" sz="2800" b="1">
                <a:solidFill>
                  <a:srgbClr val="0000FF"/>
                </a:solidFill>
                <a:latin typeface="Times New Roman" pitchFamily="18" charset="0"/>
                <a:ea typeface="黑体" pitchFamily="2" charset="-122"/>
              </a:rPr>
              <a:t>4.2.2  </a:t>
            </a:r>
            <a:r>
              <a:rPr lang="zh-CN" altLang="en-US" sz="2800" b="1">
                <a:solidFill>
                  <a:srgbClr val="0000FF"/>
                </a:solidFill>
                <a:latin typeface="Times New Roman" pitchFamily="18" charset="0"/>
                <a:ea typeface="黑体" pitchFamily="2" charset="-122"/>
              </a:rPr>
              <a:t>模型假设及符号说明</a:t>
            </a:r>
            <a:r>
              <a:rPr lang="zh-CN" altLang="en-US" sz="2800" b="1">
                <a:solidFill>
                  <a:srgbClr val="0000FF"/>
                </a:solidFill>
                <a:latin typeface="Times New Roman" pitchFamily="18" charset="0"/>
              </a:rPr>
              <a:t/>
            </a:r>
            <a:br>
              <a:rPr lang="zh-CN" altLang="en-US" sz="2800" b="1">
                <a:solidFill>
                  <a:srgbClr val="0000FF"/>
                </a:solidFill>
                <a:latin typeface="Times New Roman" pitchFamily="18" charset="0"/>
              </a:rPr>
            </a:br>
            <a:r>
              <a:rPr lang="zh-CN" altLang="en-US" sz="2800" b="1">
                <a:solidFill>
                  <a:srgbClr val="0000FF"/>
                </a:solidFill>
                <a:latin typeface="Times New Roman" pitchFamily="18" charset="0"/>
              </a:rPr>
              <a:t>（</a:t>
            </a:r>
            <a:r>
              <a:rPr lang="en-US" altLang="zh-CN" sz="2800" b="1">
                <a:solidFill>
                  <a:srgbClr val="0000FF"/>
                </a:solidFill>
                <a:latin typeface="Times New Roman" pitchFamily="18" charset="0"/>
              </a:rPr>
              <a:t>1</a:t>
            </a:r>
            <a:r>
              <a:rPr lang="zh-CN" altLang="en-US" sz="2800" b="1">
                <a:solidFill>
                  <a:srgbClr val="0000FF"/>
                </a:solidFill>
                <a:latin typeface="Times New Roman" pitchFamily="18" charset="0"/>
              </a:rPr>
              <a:t>）假设该气田的产量是连续的，没有阶段性停产现象。</a:t>
            </a:r>
            <a:br>
              <a:rPr lang="zh-CN" altLang="en-US" sz="2800" b="1">
                <a:solidFill>
                  <a:srgbClr val="0000FF"/>
                </a:solidFill>
                <a:latin typeface="Times New Roman" pitchFamily="18" charset="0"/>
              </a:rPr>
            </a:br>
            <a:r>
              <a:rPr lang="zh-CN" altLang="en-US" sz="2800" b="1">
                <a:solidFill>
                  <a:srgbClr val="0000FF"/>
                </a:solidFill>
                <a:latin typeface="Times New Roman" pitchFamily="18" charset="0"/>
              </a:rPr>
              <a:t>（</a:t>
            </a:r>
            <a:r>
              <a:rPr lang="en-US" altLang="zh-CN" sz="2800" b="1">
                <a:solidFill>
                  <a:srgbClr val="0000FF"/>
                </a:solidFill>
                <a:latin typeface="Times New Roman" pitchFamily="18" charset="0"/>
              </a:rPr>
              <a:t>2</a:t>
            </a:r>
            <a:r>
              <a:rPr lang="zh-CN" altLang="en-US" sz="2800" b="1">
                <a:solidFill>
                  <a:srgbClr val="0000FF"/>
                </a:solidFill>
                <a:latin typeface="Times New Roman" pitchFamily="18" charset="0"/>
              </a:rPr>
              <a:t>）假设所提供的数据是正常生产情况下，气田的产量。</a:t>
            </a:r>
            <a:br>
              <a:rPr lang="zh-CN" altLang="en-US" sz="2800" b="1">
                <a:solidFill>
                  <a:srgbClr val="0000FF"/>
                </a:solidFill>
                <a:latin typeface="Times New Roman" pitchFamily="18" charset="0"/>
              </a:rPr>
            </a:br>
            <a:r>
              <a:rPr lang="zh-CN" altLang="en-US" sz="2800" b="1">
                <a:solidFill>
                  <a:srgbClr val="0000FF"/>
                </a:solidFill>
                <a:latin typeface="Times New Roman" pitchFamily="18" charset="0"/>
              </a:rPr>
              <a:t>（</a:t>
            </a:r>
            <a:r>
              <a:rPr lang="en-US" altLang="zh-CN" sz="2800" b="1">
                <a:solidFill>
                  <a:srgbClr val="0000FF"/>
                </a:solidFill>
                <a:latin typeface="Times New Roman" pitchFamily="18" charset="0"/>
              </a:rPr>
              <a:t>3</a:t>
            </a:r>
            <a:r>
              <a:rPr lang="zh-CN" altLang="en-US" sz="2800" b="1">
                <a:solidFill>
                  <a:srgbClr val="0000FF"/>
                </a:solidFill>
                <a:latin typeface="Times New Roman" pitchFamily="18" charset="0"/>
              </a:rPr>
              <a:t>）假设没有因意外事故或自然灾害造成停产或减产的情况。</a:t>
            </a:r>
            <a:br>
              <a:rPr lang="zh-CN" altLang="en-US" sz="2800" b="1">
                <a:solidFill>
                  <a:srgbClr val="0000FF"/>
                </a:solidFill>
                <a:latin typeface="Times New Roman" pitchFamily="18" charset="0"/>
              </a:rPr>
            </a:br>
            <a:r>
              <a:rPr lang="zh-CN" altLang="en-US" sz="2800" b="1">
                <a:solidFill>
                  <a:srgbClr val="0000FF"/>
                </a:solidFill>
                <a:latin typeface="Times New Roman" pitchFamily="18" charset="0"/>
              </a:rPr>
              <a:t>（</a:t>
            </a:r>
            <a:r>
              <a:rPr lang="en-US" altLang="zh-CN" sz="2800" b="1">
                <a:solidFill>
                  <a:srgbClr val="0000FF"/>
                </a:solidFill>
                <a:latin typeface="Times New Roman" pitchFamily="18" charset="0"/>
              </a:rPr>
              <a:t>4</a:t>
            </a:r>
            <a:r>
              <a:rPr lang="zh-CN" altLang="en-US" sz="2800" b="1">
                <a:solidFill>
                  <a:srgbClr val="0000FF"/>
                </a:solidFill>
                <a:latin typeface="Times New Roman" pitchFamily="18" charset="0"/>
              </a:rPr>
              <a:t>）假设</a:t>
            </a:r>
            <a:r>
              <a:rPr lang="en-US" altLang="zh-CN" sz="2800" b="1" i="1">
                <a:solidFill>
                  <a:srgbClr val="0000FF"/>
                </a:solidFill>
                <a:latin typeface="Times New Roman" pitchFamily="18" charset="0"/>
              </a:rPr>
              <a:t>r</a:t>
            </a:r>
            <a:r>
              <a:rPr lang="zh-CN" altLang="en-US" sz="2800" b="1">
                <a:solidFill>
                  <a:srgbClr val="0000FF"/>
                </a:solidFill>
                <a:latin typeface="Times New Roman" pitchFamily="18" charset="0"/>
              </a:rPr>
              <a:t>（</a:t>
            </a:r>
            <a:r>
              <a:rPr lang="en-US" altLang="zh-CN" sz="2800" b="1" i="1">
                <a:solidFill>
                  <a:srgbClr val="0000FF"/>
                </a:solidFill>
                <a:latin typeface="Times New Roman" pitchFamily="18" charset="0"/>
              </a:rPr>
              <a:t>t</a:t>
            </a:r>
            <a:r>
              <a:rPr lang="zh-CN" altLang="en-US" sz="2800" b="1">
                <a:solidFill>
                  <a:srgbClr val="0000FF"/>
                </a:solidFill>
                <a:latin typeface="Times New Roman" pitchFamily="18" charset="0"/>
              </a:rPr>
              <a:t>）为天然气产量的增长率。</a:t>
            </a:r>
            <a:br>
              <a:rPr lang="zh-CN" altLang="en-US" sz="2800" b="1">
                <a:solidFill>
                  <a:srgbClr val="0000FF"/>
                </a:solidFill>
                <a:latin typeface="Times New Roman" pitchFamily="18" charset="0"/>
              </a:rPr>
            </a:br>
            <a:r>
              <a:rPr lang="zh-CN" altLang="en-US" sz="2800" b="1">
                <a:solidFill>
                  <a:srgbClr val="0000FF"/>
                </a:solidFill>
                <a:latin typeface="Times New Roman" pitchFamily="18" charset="0"/>
              </a:rPr>
              <a:t>（</a:t>
            </a:r>
            <a:r>
              <a:rPr lang="en-US" altLang="zh-CN" sz="2800" b="1">
                <a:solidFill>
                  <a:srgbClr val="0000FF"/>
                </a:solidFill>
                <a:latin typeface="Times New Roman" pitchFamily="18" charset="0"/>
              </a:rPr>
              <a:t>5</a:t>
            </a:r>
            <a:r>
              <a:rPr lang="zh-CN" altLang="en-US" sz="2800" b="1">
                <a:solidFill>
                  <a:srgbClr val="0000FF"/>
                </a:solidFill>
                <a:latin typeface="Times New Roman" pitchFamily="18" charset="0"/>
              </a:rPr>
              <a:t>）假设</a:t>
            </a:r>
            <a:r>
              <a:rPr lang="en-US" altLang="zh-CN" sz="2800" b="1" i="1">
                <a:solidFill>
                  <a:srgbClr val="0000FF"/>
                </a:solidFill>
                <a:latin typeface="Times New Roman" pitchFamily="18" charset="0"/>
              </a:rPr>
              <a:t>N</a:t>
            </a:r>
            <a:r>
              <a:rPr lang="zh-CN" altLang="en-US" sz="2800" b="1">
                <a:solidFill>
                  <a:srgbClr val="0000FF"/>
                </a:solidFill>
                <a:latin typeface="Times New Roman" pitchFamily="18" charset="0"/>
              </a:rPr>
              <a:t>（</a:t>
            </a:r>
            <a:r>
              <a:rPr lang="en-US" altLang="zh-CN" sz="2800" b="1" i="1">
                <a:solidFill>
                  <a:srgbClr val="0000FF"/>
                </a:solidFill>
                <a:latin typeface="Times New Roman" pitchFamily="18" charset="0"/>
              </a:rPr>
              <a:t>t</a:t>
            </a:r>
            <a:r>
              <a:rPr lang="zh-CN" altLang="en-US" sz="2800" b="1">
                <a:solidFill>
                  <a:srgbClr val="0000FF"/>
                </a:solidFill>
                <a:latin typeface="Times New Roman" pitchFamily="18" charset="0"/>
              </a:rPr>
              <a:t>）为天然气田的累积产量。</a:t>
            </a:r>
            <a:br>
              <a:rPr lang="zh-CN" altLang="en-US" sz="2800" b="1">
                <a:solidFill>
                  <a:srgbClr val="0000FF"/>
                </a:solidFill>
                <a:latin typeface="Times New Roman" pitchFamily="18" charset="0"/>
              </a:rPr>
            </a:br>
            <a:r>
              <a:rPr lang="zh-CN" altLang="en-US" sz="2800" b="1">
                <a:solidFill>
                  <a:srgbClr val="0000FF"/>
                </a:solidFill>
                <a:latin typeface="Times New Roman" pitchFamily="18" charset="0"/>
              </a:rPr>
              <a:t>（</a:t>
            </a:r>
            <a:r>
              <a:rPr lang="en-US" altLang="zh-CN" sz="2800" b="1">
                <a:solidFill>
                  <a:srgbClr val="0000FF"/>
                </a:solidFill>
                <a:latin typeface="Times New Roman" pitchFamily="18" charset="0"/>
              </a:rPr>
              <a:t>6</a:t>
            </a:r>
            <a:r>
              <a:rPr lang="zh-CN" altLang="en-US" sz="2800" b="1">
                <a:solidFill>
                  <a:srgbClr val="0000FF"/>
                </a:solidFill>
                <a:latin typeface="Times New Roman" pitchFamily="18" charset="0"/>
              </a:rPr>
              <a:t>）假设</a:t>
            </a:r>
            <a:r>
              <a:rPr lang="en-US" altLang="zh-CN" sz="2800" b="1" i="1">
                <a:solidFill>
                  <a:srgbClr val="0000FF"/>
                </a:solidFill>
                <a:latin typeface="Times New Roman" pitchFamily="18" charset="0"/>
              </a:rPr>
              <a:t>Q</a:t>
            </a:r>
            <a:r>
              <a:rPr lang="zh-CN" altLang="en-US" sz="2800" b="1">
                <a:solidFill>
                  <a:srgbClr val="0000FF"/>
                </a:solidFill>
                <a:latin typeface="Times New Roman" pitchFamily="18" charset="0"/>
              </a:rPr>
              <a:t>为气田的年产量。</a:t>
            </a:r>
            <a:br>
              <a:rPr lang="zh-CN" altLang="en-US" sz="2800" b="1">
                <a:solidFill>
                  <a:srgbClr val="0000FF"/>
                </a:solidFill>
                <a:latin typeface="Times New Roman" pitchFamily="18" charset="0"/>
              </a:rPr>
            </a:br>
            <a:r>
              <a:rPr lang="zh-CN" altLang="en-US" sz="2800" b="1">
                <a:solidFill>
                  <a:srgbClr val="0000FF"/>
                </a:solidFill>
                <a:latin typeface="Times New Roman" pitchFamily="18" charset="0"/>
              </a:rPr>
              <a:t>（</a:t>
            </a:r>
            <a:r>
              <a:rPr lang="en-US" altLang="zh-CN" sz="2800" b="1">
                <a:solidFill>
                  <a:srgbClr val="0000FF"/>
                </a:solidFill>
                <a:latin typeface="Times New Roman" pitchFamily="18" charset="0"/>
              </a:rPr>
              <a:t>7</a:t>
            </a:r>
            <a:r>
              <a:rPr lang="zh-CN" altLang="en-US" sz="2800" b="1">
                <a:solidFill>
                  <a:srgbClr val="0000FF"/>
                </a:solidFill>
                <a:latin typeface="Times New Roman" pitchFamily="18" charset="0"/>
              </a:rPr>
              <a:t>）假设气田的可采储量为</a:t>
            </a:r>
            <a:r>
              <a:rPr lang="en-US" altLang="zh-CN" sz="2800" b="1" i="1">
                <a:solidFill>
                  <a:srgbClr val="0000FF"/>
                </a:solidFill>
                <a:latin typeface="Times New Roman" pitchFamily="18" charset="0"/>
              </a:rPr>
              <a:t>N</a:t>
            </a:r>
            <a:r>
              <a:rPr lang="en-US" altLang="zh-CN" sz="2800" b="1" i="1" baseline="-30000">
                <a:solidFill>
                  <a:srgbClr val="0000FF"/>
                </a:solidFill>
                <a:latin typeface="Times New Roman" pitchFamily="18" charset="0"/>
              </a:rPr>
              <a:t>R</a:t>
            </a:r>
            <a:r>
              <a:rPr lang="zh-CN" altLang="en-US" sz="2800" b="1">
                <a:solidFill>
                  <a:srgbClr val="0000FF"/>
                </a:solidFill>
                <a:latin typeface="Times New Roman" pitchFamily="18" charset="0"/>
              </a:rPr>
              <a:t>，相对应的开发时间</a:t>
            </a:r>
            <a:r>
              <a:rPr lang="en-US" altLang="zh-CN" sz="2800" b="1" i="1">
                <a:solidFill>
                  <a:srgbClr val="0000FF"/>
                </a:solidFill>
                <a:latin typeface="Times New Roman" pitchFamily="18" charset="0"/>
              </a:rPr>
              <a:t>t</a:t>
            </a:r>
            <a:r>
              <a:rPr lang="en-US" altLang="zh-CN" sz="2800" b="1" i="1" baseline="-30000">
                <a:solidFill>
                  <a:srgbClr val="0000FF"/>
                </a:solidFill>
                <a:latin typeface="Times New Roman" pitchFamily="18" charset="0"/>
              </a:rPr>
              <a:t>R</a:t>
            </a:r>
            <a:r>
              <a:rPr lang="zh-CN" altLang="en-US" sz="2800" b="1">
                <a:solidFill>
                  <a:srgbClr val="0000FF"/>
                </a:solidFill>
                <a:latin typeface="Times New Roman" pitchFamily="18" charset="0"/>
              </a:rPr>
              <a:t>。</a:t>
            </a:r>
            <a:br>
              <a:rPr lang="zh-CN" altLang="en-US" sz="2800" b="1">
                <a:solidFill>
                  <a:srgbClr val="0000FF"/>
                </a:solidFill>
                <a:latin typeface="Times New Roman" pitchFamily="18" charset="0"/>
              </a:rPr>
            </a:br>
            <a:r>
              <a:rPr lang="zh-CN" altLang="en-US" sz="2800" b="1">
                <a:solidFill>
                  <a:srgbClr val="0000FF"/>
                </a:solidFill>
                <a:latin typeface="Times New Roman" pitchFamily="18" charset="0"/>
              </a:rPr>
              <a:t> </a:t>
            </a:r>
            <a:br>
              <a:rPr lang="zh-CN" altLang="en-US" sz="2800" b="1">
                <a:solidFill>
                  <a:srgbClr val="0000FF"/>
                </a:solidFill>
                <a:latin typeface="Times New Roman" pitchFamily="18" charset="0"/>
              </a:rPr>
            </a:br>
            <a:endParaRPr lang="zh-CN" altLang="en-US" sz="2800" b="1">
              <a:solidFill>
                <a:srgbClr val="0000FF"/>
              </a:solidFill>
              <a:latin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7" name="Rectangle 7"/>
          <p:cNvSpPr>
            <a:spLocks noChangeArrowheads="1"/>
          </p:cNvSpPr>
          <p:nvPr/>
        </p:nvSpPr>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altLang="zh-CN" sz="2800">
                <a:solidFill>
                  <a:srgbClr val="0000FF"/>
                </a:solidFill>
                <a:latin typeface="Times New Roman" pitchFamily="18" charset="0"/>
                <a:ea typeface="黑体" pitchFamily="2" charset="-122"/>
              </a:rPr>
              <a:t>4.2.3  </a:t>
            </a:r>
            <a:r>
              <a:rPr lang="zh-CN" altLang="en-US" sz="2800">
                <a:solidFill>
                  <a:srgbClr val="0000FF"/>
                </a:solidFill>
                <a:latin typeface="Times New Roman" pitchFamily="18" charset="0"/>
                <a:ea typeface="黑体" pitchFamily="2" charset="-122"/>
              </a:rPr>
              <a:t>问题分析及数学模型</a:t>
            </a: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根据所给的实际问题，预测气田的产量和可采储量，在这方面，目前国内外的方法很多，但各种预测方法中有一种简单而实用的指数增长模型，它是借鉴英国人口学家</a:t>
            </a:r>
            <a:r>
              <a:rPr lang="en-US" altLang="zh-CN" sz="2800">
                <a:solidFill>
                  <a:srgbClr val="0000FF"/>
                </a:solidFill>
                <a:latin typeface="Times New Roman" pitchFamily="18" charset="0"/>
              </a:rPr>
              <a:t>Malthus</a:t>
            </a:r>
            <a:r>
              <a:rPr lang="zh-CN" altLang="en-US" sz="2800">
                <a:solidFill>
                  <a:srgbClr val="0000FF"/>
                </a:solidFill>
                <a:latin typeface="Times New Roman" pitchFamily="18" charset="0"/>
              </a:rPr>
              <a:t>（马尔萨斯）于</a:t>
            </a:r>
            <a:r>
              <a:rPr lang="en-US" altLang="zh-CN" sz="2800">
                <a:solidFill>
                  <a:srgbClr val="0000FF"/>
                </a:solidFill>
                <a:latin typeface="Times New Roman" pitchFamily="18" charset="0"/>
              </a:rPr>
              <a:t>1798</a:t>
            </a:r>
            <a:r>
              <a:rPr lang="zh-CN" altLang="en-US" sz="2800">
                <a:solidFill>
                  <a:srgbClr val="0000FF"/>
                </a:solidFill>
                <a:latin typeface="Times New Roman" pitchFamily="18" charset="0"/>
              </a:rPr>
              <a:t>年提出的人口增长模型，而得到的。</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若假设天然气产量的增长率为</a:t>
            </a:r>
            <a:r>
              <a:rPr lang="en-US" altLang="zh-CN" sz="2800" i="1">
                <a:solidFill>
                  <a:srgbClr val="0000FF"/>
                </a:solidFill>
                <a:latin typeface="Times New Roman" pitchFamily="18" charset="0"/>
              </a:rPr>
              <a:t>r</a:t>
            </a:r>
            <a:r>
              <a:rPr lang="zh-CN" altLang="en-US" sz="2800">
                <a:solidFill>
                  <a:srgbClr val="0000FF"/>
                </a:solidFill>
                <a:latin typeface="Times New Roman" pitchFamily="18" charset="0"/>
              </a:rPr>
              <a:t>（</a:t>
            </a:r>
            <a:r>
              <a:rPr lang="en-US" altLang="zh-CN" sz="2800" i="1">
                <a:solidFill>
                  <a:srgbClr val="0000FF"/>
                </a:solidFill>
                <a:latin typeface="Times New Roman" pitchFamily="18" charset="0"/>
              </a:rPr>
              <a:t>t</a:t>
            </a:r>
            <a:r>
              <a:rPr lang="zh-CN" altLang="en-US" sz="2800">
                <a:solidFill>
                  <a:srgbClr val="0000FF"/>
                </a:solidFill>
                <a:latin typeface="Times New Roman" pitchFamily="18" charset="0"/>
              </a:rPr>
              <a:t>），它是时间</a:t>
            </a:r>
            <a:r>
              <a:rPr lang="en-US" altLang="zh-CN" sz="2800" i="1">
                <a:solidFill>
                  <a:srgbClr val="0000FF"/>
                </a:solidFill>
                <a:latin typeface="Times New Roman" pitchFamily="18" charset="0"/>
              </a:rPr>
              <a:t>t</a:t>
            </a:r>
            <a:r>
              <a:rPr lang="zh-CN" altLang="en-US" sz="2800">
                <a:solidFill>
                  <a:srgbClr val="0000FF"/>
                </a:solidFill>
                <a:latin typeface="Times New Roman" pitchFamily="18" charset="0"/>
              </a:rPr>
              <a:t>的连续函数。气田的累积产量设为</a:t>
            </a:r>
            <a:r>
              <a:rPr lang="en-US" altLang="zh-CN" sz="2800" i="1">
                <a:solidFill>
                  <a:srgbClr val="0000FF"/>
                </a:solidFill>
                <a:latin typeface="Times New Roman" pitchFamily="18" charset="0"/>
              </a:rPr>
              <a:t>N</a:t>
            </a:r>
            <a:r>
              <a:rPr lang="zh-CN" altLang="en-US" sz="2800">
                <a:solidFill>
                  <a:srgbClr val="0000FF"/>
                </a:solidFill>
                <a:latin typeface="Times New Roman" pitchFamily="18" charset="0"/>
              </a:rPr>
              <a:t>（</a:t>
            </a:r>
            <a:r>
              <a:rPr lang="en-US" altLang="zh-CN" sz="2800" i="1">
                <a:solidFill>
                  <a:srgbClr val="0000FF"/>
                </a:solidFill>
                <a:latin typeface="Times New Roman" pitchFamily="18" charset="0"/>
              </a:rPr>
              <a:t>t</a:t>
            </a:r>
            <a:r>
              <a:rPr lang="zh-CN" altLang="en-US" sz="2800">
                <a:solidFill>
                  <a:srgbClr val="0000FF"/>
                </a:solidFill>
                <a:latin typeface="Times New Roman" pitchFamily="18" charset="0"/>
              </a:rPr>
              <a:t>），则它们满足如下的关系：</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而气田的年产量                             ，于是上述方程变为：</a:t>
            </a:r>
            <a:br>
              <a:rPr lang="zh-CN" altLang="en-US" sz="2800">
                <a:solidFill>
                  <a:srgbClr val="0000FF"/>
                </a:solidFill>
                <a:latin typeface="Times New Roman" pitchFamily="18" charset="0"/>
              </a:rPr>
            </a:br>
            <a:endParaRPr lang="zh-CN" altLang="en-US" sz="2800">
              <a:solidFill>
                <a:srgbClr val="0000FF"/>
              </a:solidFill>
              <a:latin typeface="Times New Roman" pitchFamily="18" charset="0"/>
            </a:endParaRPr>
          </a:p>
        </p:txBody>
      </p:sp>
      <p:graphicFrame>
        <p:nvGraphicFramePr>
          <p:cNvPr id="143368" name="Object 8"/>
          <p:cNvGraphicFramePr>
            <a:graphicFrameLocks noChangeAspect="1"/>
          </p:cNvGraphicFramePr>
          <p:nvPr/>
        </p:nvGraphicFramePr>
        <p:xfrm>
          <a:off x="2411413" y="3429000"/>
          <a:ext cx="3384550" cy="1084263"/>
        </p:xfrm>
        <a:graphic>
          <a:graphicData uri="http://schemas.openxmlformats.org/presentationml/2006/ole">
            <mc:AlternateContent xmlns:mc="http://schemas.openxmlformats.org/markup-compatibility/2006">
              <mc:Choice xmlns:v="urn:schemas-microsoft-com:vml" Requires="v">
                <p:oleObj spid="_x0000_s143398" name="公式" r:id="rId3" imgW="1002865" imgH="368140" progId="Equation.3">
                  <p:embed/>
                </p:oleObj>
              </mc:Choice>
              <mc:Fallback>
                <p:oleObj name="公式" r:id="rId3" imgW="1002865" imgH="3681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3429000"/>
                        <a:ext cx="338455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69" name="Object 9"/>
          <p:cNvGraphicFramePr>
            <a:graphicFrameLocks noChangeAspect="1"/>
          </p:cNvGraphicFramePr>
          <p:nvPr/>
        </p:nvGraphicFramePr>
        <p:xfrm>
          <a:off x="3419475" y="4508500"/>
          <a:ext cx="2160588" cy="960438"/>
        </p:xfrm>
        <a:graphic>
          <a:graphicData uri="http://schemas.openxmlformats.org/presentationml/2006/ole">
            <mc:AlternateContent xmlns:mc="http://schemas.openxmlformats.org/markup-compatibility/2006">
              <mc:Choice xmlns:v="urn:schemas-microsoft-com:vml" Requires="v">
                <p:oleObj spid="_x0000_s143399" name="公式" r:id="rId5" imgW="634725" imgH="368140" progId="Equation.3">
                  <p:embed/>
                </p:oleObj>
              </mc:Choice>
              <mc:Fallback>
                <p:oleObj name="公式" r:id="rId5" imgW="634725" imgH="36814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4508500"/>
                        <a:ext cx="2160588"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70" name="Object 10"/>
          <p:cNvGraphicFramePr>
            <a:graphicFrameLocks noChangeAspect="1"/>
          </p:cNvGraphicFramePr>
          <p:nvPr/>
        </p:nvGraphicFramePr>
        <p:xfrm>
          <a:off x="2555875" y="5562600"/>
          <a:ext cx="2514600" cy="1295400"/>
        </p:xfrm>
        <a:graphic>
          <a:graphicData uri="http://schemas.openxmlformats.org/presentationml/2006/ole">
            <mc:AlternateContent xmlns:mc="http://schemas.openxmlformats.org/markup-compatibility/2006">
              <mc:Choice xmlns:v="urn:schemas-microsoft-com:vml" Requires="v">
                <p:oleObj spid="_x0000_s143400" name="公式" r:id="rId7" imgW="672808" imgH="406224" progId="Equation.3">
                  <p:embed/>
                </p:oleObj>
              </mc:Choice>
              <mc:Fallback>
                <p:oleObj name="公式" r:id="rId7" imgW="672808" imgH="406224"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5562600"/>
                        <a:ext cx="25146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1" name="Rectangle 7"/>
          <p:cNvSpPr>
            <a:spLocks noChangeArrowheads="1"/>
          </p:cNvSpPr>
          <p:nvPr/>
        </p:nvSpPr>
        <p:spPr bwMode="auto">
          <a:xfrm>
            <a:off x="304800" y="609600"/>
            <a:ext cx="8534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zh-CN" altLang="en-US" sz="3200">
                <a:solidFill>
                  <a:srgbClr val="0000FF"/>
                </a:solidFill>
                <a:latin typeface="Times New Roman" pitchFamily="18" charset="0"/>
              </a:rPr>
              <a:t>有统计资料显示，气田的每年产量与累积产量之比            与气田的开发时间</a:t>
            </a:r>
            <a:r>
              <a:rPr lang="en-US" altLang="zh-CN" sz="3200" i="1">
                <a:solidFill>
                  <a:srgbClr val="0000FF"/>
                </a:solidFill>
                <a:latin typeface="Times New Roman" pitchFamily="18" charset="0"/>
              </a:rPr>
              <a:t>t</a:t>
            </a:r>
            <a:r>
              <a:rPr lang="zh-CN" altLang="en-US" sz="3200">
                <a:solidFill>
                  <a:srgbClr val="0000FF"/>
                </a:solidFill>
                <a:latin typeface="Times New Roman" pitchFamily="18" charset="0"/>
              </a:rPr>
              <a:t>存在如下关系，即</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                                                                              </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                                                    （</a:t>
            </a:r>
            <a:r>
              <a:rPr lang="en-US" altLang="zh-CN" sz="3200">
                <a:solidFill>
                  <a:srgbClr val="0000FF"/>
                </a:solidFill>
                <a:latin typeface="Times New Roman" pitchFamily="18" charset="0"/>
              </a:rPr>
              <a:t>1</a:t>
            </a:r>
            <a:r>
              <a:rPr lang="zh-CN" altLang="en-US" sz="3200">
                <a:solidFill>
                  <a:srgbClr val="0000FF"/>
                </a:solidFill>
                <a:latin typeface="Times New Roman" pitchFamily="18" charset="0"/>
              </a:rPr>
              <a:t>）</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或写成</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其中：</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 假设气田的可采储量为</a:t>
            </a:r>
            <a:r>
              <a:rPr lang="en-US" altLang="zh-CN" sz="3200" i="1">
                <a:solidFill>
                  <a:srgbClr val="0000FF"/>
                </a:solidFill>
                <a:latin typeface="Times New Roman" pitchFamily="18" charset="0"/>
              </a:rPr>
              <a:t>N</a:t>
            </a:r>
            <a:r>
              <a:rPr lang="en-US" altLang="zh-CN" sz="3200" i="1" baseline="-30000">
                <a:solidFill>
                  <a:srgbClr val="0000FF"/>
                </a:solidFill>
                <a:latin typeface="Times New Roman" pitchFamily="18" charset="0"/>
              </a:rPr>
              <a:t>R</a:t>
            </a:r>
            <a:r>
              <a:rPr lang="zh-CN" altLang="en-US" sz="3200">
                <a:solidFill>
                  <a:srgbClr val="0000FF"/>
                </a:solidFill>
                <a:latin typeface="Times New Roman" pitchFamily="18" charset="0"/>
              </a:rPr>
              <a:t>，相对应的开发时间为</a:t>
            </a:r>
            <a:r>
              <a:rPr lang="en-US" altLang="zh-CN" sz="3200" i="1">
                <a:solidFill>
                  <a:srgbClr val="0000FF"/>
                </a:solidFill>
                <a:latin typeface="Times New Roman" pitchFamily="18" charset="0"/>
              </a:rPr>
              <a:t>t</a:t>
            </a:r>
            <a:r>
              <a:rPr lang="en-US" altLang="zh-CN" sz="3200" i="1" baseline="-30000">
                <a:solidFill>
                  <a:srgbClr val="0000FF"/>
                </a:solidFill>
                <a:latin typeface="Times New Roman" pitchFamily="18" charset="0"/>
              </a:rPr>
              <a:t>R</a:t>
            </a:r>
            <a:r>
              <a:rPr lang="zh-CN" altLang="en-US" sz="3200">
                <a:solidFill>
                  <a:srgbClr val="0000FF"/>
                </a:solidFill>
                <a:latin typeface="Times New Roman" pitchFamily="18" charset="0"/>
              </a:rPr>
              <a:t>，由上面的分析可得到方程：</a:t>
            </a:r>
          </a:p>
        </p:txBody>
      </p:sp>
      <p:sp>
        <p:nvSpPr>
          <p:cNvPr id="144392" name="Rectangle 8"/>
          <p:cNvSpPr>
            <a:spLocks noChangeArrowheads="1"/>
          </p:cNvSpPr>
          <p:nvPr/>
        </p:nvSpPr>
        <p:spPr bwMode="auto">
          <a:xfrm>
            <a:off x="44053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4393" name="Object 9"/>
          <p:cNvGraphicFramePr>
            <a:graphicFrameLocks noChangeAspect="1"/>
          </p:cNvGraphicFramePr>
          <p:nvPr/>
        </p:nvGraphicFramePr>
        <p:xfrm>
          <a:off x="1371600" y="457200"/>
          <a:ext cx="990600" cy="990600"/>
        </p:xfrm>
        <a:graphic>
          <a:graphicData uri="http://schemas.openxmlformats.org/presentationml/2006/ole">
            <mc:AlternateContent xmlns:mc="http://schemas.openxmlformats.org/markup-compatibility/2006">
              <mc:Choice xmlns:v="urn:schemas-microsoft-com:vml" Requires="v">
                <p:oleObj spid="_x0000_s144446" name="公式" r:id="rId3" imgW="330057" imgH="406224" progId="Equation.3">
                  <p:embed/>
                </p:oleObj>
              </mc:Choice>
              <mc:Fallback>
                <p:oleObj name="公式" r:id="rId3" imgW="330057" imgH="406224"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57200"/>
                        <a:ext cx="9906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4" name="Rectangle 10"/>
          <p:cNvSpPr>
            <a:spLocks noChangeArrowheads="1"/>
          </p:cNvSpPr>
          <p:nvPr/>
        </p:nvSpPr>
        <p:spPr bwMode="auto">
          <a:xfrm>
            <a:off x="4090988"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4395" name="Object 11"/>
          <p:cNvGraphicFramePr>
            <a:graphicFrameLocks noChangeAspect="1"/>
          </p:cNvGraphicFramePr>
          <p:nvPr/>
        </p:nvGraphicFramePr>
        <p:xfrm>
          <a:off x="2987675" y="1341438"/>
          <a:ext cx="2667000" cy="1136650"/>
        </p:xfrm>
        <a:graphic>
          <a:graphicData uri="http://schemas.openxmlformats.org/presentationml/2006/ole">
            <mc:AlternateContent xmlns:mc="http://schemas.openxmlformats.org/markup-compatibility/2006">
              <mc:Choice xmlns:v="urn:schemas-microsoft-com:vml" Requires="v">
                <p:oleObj spid="_x0000_s144447" name="公式" r:id="rId5" imgW="964781" imgH="406224" progId="Equation.3">
                  <p:embed/>
                </p:oleObj>
              </mc:Choice>
              <mc:Fallback>
                <p:oleObj name="公式" r:id="rId5" imgW="964781" imgH="406224"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1341438"/>
                        <a:ext cx="2667000"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6" name="Rectangle 12"/>
          <p:cNvSpPr>
            <a:spLocks noChangeArrowheads="1"/>
          </p:cNvSpPr>
          <p:nvPr/>
        </p:nvSpPr>
        <p:spPr bwMode="auto">
          <a:xfrm>
            <a:off x="415766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4397" name="Object 13"/>
          <p:cNvGraphicFramePr>
            <a:graphicFrameLocks noChangeAspect="1"/>
          </p:cNvGraphicFramePr>
          <p:nvPr/>
        </p:nvGraphicFramePr>
        <p:xfrm>
          <a:off x="2124075" y="2636838"/>
          <a:ext cx="2667000" cy="1219200"/>
        </p:xfrm>
        <a:graphic>
          <a:graphicData uri="http://schemas.openxmlformats.org/presentationml/2006/ole">
            <mc:AlternateContent xmlns:mc="http://schemas.openxmlformats.org/markup-compatibility/2006">
              <mc:Choice xmlns:v="urn:schemas-microsoft-com:vml" Requires="v">
                <p:oleObj spid="_x0000_s144448" name="公式" r:id="rId7" imgW="825142" imgH="406224" progId="Equation.3">
                  <p:embed/>
                </p:oleObj>
              </mc:Choice>
              <mc:Fallback>
                <p:oleObj name="公式" r:id="rId7" imgW="825142" imgH="406224"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2636838"/>
                        <a:ext cx="26670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9" name="Object 15"/>
          <p:cNvGraphicFramePr>
            <a:graphicFrameLocks noChangeAspect="1"/>
          </p:cNvGraphicFramePr>
          <p:nvPr/>
        </p:nvGraphicFramePr>
        <p:xfrm>
          <a:off x="1547813" y="3933825"/>
          <a:ext cx="6248400" cy="717550"/>
        </p:xfrm>
        <a:graphic>
          <a:graphicData uri="http://schemas.openxmlformats.org/presentationml/2006/ole">
            <mc:AlternateContent xmlns:mc="http://schemas.openxmlformats.org/markup-compatibility/2006">
              <mc:Choice xmlns:v="urn:schemas-microsoft-com:vml" Requires="v">
                <p:oleObj spid="_x0000_s144449" name="公式" r:id="rId9" imgW="1993900" imgH="228600" progId="Equation.3">
                  <p:embed/>
                </p:oleObj>
              </mc:Choice>
              <mc:Fallback>
                <p:oleObj name="公式" r:id="rId9" imgW="1993900" imgH="2286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813" y="3933825"/>
                        <a:ext cx="6248400"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00" name="Object 16"/>
          <p:cNvGraphicFramePr>
            <a:graphicFrameLocks noChangeAspect="1"/>
          </p:cNvGraphicFramePr>
          <p:nvPr/>
        </p:nvGraphicFramePr>
        <p:xfrm>
          <a:off x="2339975" y="5300663"/>
          <a:ext cx="3657600" cy="1739900"/>
        </p:xfrm>
        <a:graphic>
          <a:graphicData uri="http://schemas.openxmlformats.org/presentationml/2006/ole">
            <mc:AlternateContent xmlns:mc="http://schemas.openxmlformats.org/markup-compatibility/2006">
              <mc:Choice xmlns:v="urn:schemas-microsoft-com:vml" Requires="v">
                <p:oleObj spid="_x0000_s144450" name="公式" r:id="rId11" imgW="1231366" imgH="609336" progId="Equation.3">
                  <p:embed/>
                </p:oleObj>
              </mc:Choice>
              <mc:Fallback>
                <p:oleObj name="公式" r:id="rId11" imgW="1231366" imgH="609336"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9975" y="5300663"/>
                        <a:ext cx="3657600" cy="173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5" name="Rectangle 7"/>
          <p:cNvSpPr>
            <a:spLocks noChangeArrowheads="1"/>
          </p:cNvSpPr>
          <p:nvPr/>
        </p:nvSpPr>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sz="2800">
                <a:solidFill>
                  <a:srgbClr val="0000FF"/>
                </a:solidFill>
                <a:latin typeface="Times New Roman" pitchFamily="18" charset="0"/>
              </a:rPr>
              <a:t>这是一个可分离变量微分方程，解之可得</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t>
            </a:r>
          </a:p>
          <a:p>
            <a:pPr marL="342900" indent="-342900">
              <a:spcBef>
                <a:spcPct val="20000"/>
              </a:spcBef>
              <a:buFontTx/>
              <a:buChar char="•"/>
            </a:pPr>
            <a:r>
              <a:rPr lang="zh-CN" altLang="en-US" sz="2800">
                <a:solidFill>
                  <a:srgbClr val="0000FF"/>
                </a:solidFill>
                <a:latin typeface="Times New Roman" pitchFamily="18" charset="0"/>
              </a:rPr>
              <a:t>                                                               （</a:t>
            </a:r>
            <a:r>
              <a:rPr lang="en-US" altLang="zh-CN" sz="2800">
                <a:solidFill>
                  <a:srgbClr val="0000FF"/>
                </a:solidFill>
                <a:latin typeface="Times New Roman" pitchFamily="18" charset="0"/>
              </a:rPr>
              <a:t>2</a:t>
            </a:r>
            <a:r>
              <a:rPr lang="zh-CN" altLang="en-US" sz="2800">
                <a:solidFill>
                  <a:srgbClr val="0000FF"/>
                </a:solidFill>
                <a:latin typeface="Times New Roman" pitchFamily="18" charset="0"/>
              </a:rPr>
              <a:t>）</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对上式求导可得气田年产量预测模型为</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t>
            </a:r>
          </a:p>
          <a:p>
            <a:pPr marL="342900" indent="-342900">
              <a:spcBef>
                <a:spcPct val="20000"/>
              </a:spcBef>
              <a:buFontTx/>
              <a:buChar char="•"/>
            </a:pPr>
            <a:r>
              <a:rPr lang="zh-CN" altLang="en-US" sz="2800">
                <a:solidFill>
                  <a:srgbClr val="0000FF"/>
                </a:solidFill>
                <a:latin typeface="Times New Roman" pitchFamily="18" charset="0"/>
              </a:rPr>
              <a:t>                                                                   （</a:t>
            </a:r>
            <a:r>
              <a:rPr lang="en-US" altLang="zh-CN" sz="2800">
                <a:solidFill>
                  <a:srgbClr val="0000FF"/>
                </a:solidFill>
                <a:latin typeface="Times New Roman" pitchFamily="18" charset="0"/>
              </a:rPr>
              <a:t>3</a:t>
            </a:r>
            <a:r>
              <a:rPr lang="zh-CN" altLang="en-US" sz="2800">
                <a:solidFill>
                  <a:srgbClr val="0000FF"/>
                </a:solidFill>
                <a:latin typeface="Times New Roman" pitchFamily="18" charset="0"/>
              </a:rPr>
              <a:t>）</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en-US" altLang="zh-CN" sz="2800">
                <a:solidFill>
                  <a:srgbClr val="0000FF"/>
                </a:solidFill>
                <a:latin typeface="Times New Roman" pitchFamily="18" charset="0"/>
                <a:ea typeface="黑体" pitchFamily="2" charset="-122"/>
              </a:rPr>
              <a:t>4.2.4  </a:t>
            </a:r>
            <a:r>
              <a:rPr lang="zh-CN" altLang="en-US" sz="2800">
                <a:solidFill>
                  <a:srgbClr val="0000FF"/>
                </a:solidFill>
                <a:latin typeface="Times New Roman" pitchFamily="18" charset="0"/>
                <a:ea typeface="黑体" pitchFamily="2" charset="-122"/>
              </a:rPr>
              <a:t>模型的分析与计算</a:t>
            </a: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t>
            </a:r>
            <a:r>
              <a:rPr lang="en-US" altLang="zh-CN" sz="2800">
                <a:solidFill>
                  <a:srgbClr val="0000FF"/>
                </a:solidFill>
                <a:latin typeface="Times New Roman" pitchFamily="18" charset="0"/>
              </a:rPr>
              <a:t>1</a:t>
            </a:r>
            <a:r>
              <a:rPr lang="zh-CN" altLang="en-US" sz="2800">
                <a:solidFill>
                  <a:srgbClr val="0000FF"/>
                </a:solidFill>
                <a:latin typeface="Times New Roman" pitchFamily="18" charset="0"/>
              </a:rPr>
              <a:t>）模型（</a:t>
            </a:r>
            <a:r>
              <a:rPr lang="en-US" altLang="zh-CN" sz="2800">
                <a:solidFill>
                  <a:srgbClr val="0000FF"/>
                </a:solidFill>
                <a:latin typeface="Times New Roman" pitchFamily="18" charset="0"/>
              </a:rPr>
              <a:t>3</a:t>
            </a:r>
            <a:r>
              <a:rPr lang="zh-CN" altLang="en-US" sz="2800">
                <a:solidFill>
                  <a:srgbClr val="0000FF"/>
                </a:solidFill>
                <a:latin typeface="Times New Roman" pitchFamily="18" charset="0"/>
              </a:rPr>
              <a:t>）中</a:t>
            </a:r>
            <a:r>
              <a:rPr lang="en-US" altLang="zh-CN" sz="2800" i="1">
                <a:solidFill>
                  <a:srgbClr val="0000FF"/>
                </a:solidFill>
                <a:latin typeface="Times New Roman" pitchFamily="18" charset="0"/>
              </a:rPr>
              <a:t>a </a:t>
            </a:r>
            <a:r>
              <a:rPr lang="en-US" altLang="zh-CN" sz="2800">
                <a:solidFill>
                  <a:srgbClr val="0000FF"/>
                </a:solidFill>
                <a:latin typeface="Times New Roman" pitchFamily="18" charset="0"/>
              </a:rPr>
              <a:t>, </a:t>
            </a:r>
            <a:r>
              <a:rPr lang="en-US" altLang="zh-CN" sz="2800" i="1">
                <a:solidFill>
                  <a:srgbClr val="0000FF"/>
                </a:solidFill>
                <a:latin typeface="Times New Roman" pitchFamily="18" charset="0"/>
              </a:rPr>
              <a:t>b</a:t>
            </a:r>
            <a:r>
              <a:rPr lang="zh-CN" altLang="en-US" sz="2800">
                <a:solidFill>
                  <a:srgbClr val="0000FF"/>
                </a:solidFill>
                <a:latin typeface="Times New Roman" pitchFamily="18" charset="0"/>
              </a:rPr>
              <a:t>的计算</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由于                                                         ，所以关键问题在于求出</a:t>
            </a:r>
            <a:r>
              <a:rPr lang="en-US" altLang="zh-CN" sz="2800">
                <a:solidFill>
                  <a:srgbClr val="0000FF"/>
                </a:solidFill>
                <a:latin typeface="Times New Roman" pitchFamily="18" charset="0"/>
              </a:rPr>
              <a:t>A</a:t>
            </a:r>
            <a:r>
              <a:rPr lang="zh-CN" altLang="en-US" sz="2800">
                <a:solidFill>
                  <a:srgbClr val="0000FF"/>
                </a:solidFill>
                <a:latin typeface="Times New Roman" pitchFamily="18" charset="0"/>
              </a:rPr>
              <a:t>，</a:t>
            </a:r>
            <a:r>
              <a:rPr lang="en-US" altLang="zh-CN" sz="2800">
                <a:solidFill>
                  <a:srgbClr val="0000FF"/>
                </a:solidFill>
                <a:latin typeface="Times New Roman" pitchFamily="18" charset="0"/>
              </a:rPr>
              <a:t>B</a:t>
            </a:r>
            <a:r>
              <a:rPr lang="zh-CN" altLang="en-US" sz="2800">
                <a:solidFill>
                  <a:srgbClr val="0000FF"/>
                </a:solidFill>
                <a:latin typeface="Times New Roman" pitchFamily="18" charset="0"/>
              </a:rPr>
              <a:t>的值。由（</a:t>
            </a:r>
            <a:r>
              <a:rPr lang="en-US" altLang="zh-CN" sz="2800">
                <a:solidFill>
                  <a:srgbClr val="0000FF"/>
                </a:solidFill>
                <a:latin typeface="Times New Roman" pitchFamily="18" charset="0"/>
              </a:rPr>
              <a:t>1</a:t>
            </a:r>
            <a:r>
              <a:rPr lang="zh-CN" altLang="en-US" sz="2800">
                <a:solidFill>
                  <a:srgbClr val="0000FF"/>
                </a:solidFill>
                <a:latin typeface="Times New Roman" pitchFamily="18" charset="0"/>
              </a:rPr>
              <a:t>）式，设</a:t>
            </a:r>
          </a:p>
          <a:p>
            <a:pPr marL="342900" indent="-342900">
              <a:spcBef>
                <a:spcPct val="20000"/>
              </a:spcBef>
              <a:buFontTx/>
              <a:buChar char="•"/>
            </a:pPr>
            <a:r>
              <a:rPr lang="zh-CN" altLang="en-US" sz="2800">
                <a:solidFill>
                  <a:srgbClr val="0000FF"/>
                </a:solidFill>
                <a:latin typeface="Times New Roman" pitchFamily="18" charset="0"/>
              </a:rPr>
              <a:t>                           其中         为第</a:t>
            </a:r>
            <a:r>
              <a:rPr lang="en-US" altLang="zh-CN" sz="2800" i="1">
                <a:solidFill>
                  <a:srgbClr val="0000FF"/>
                </a:solidFill>
                <a:latin typeface="Times New Roman" pitchFamily="18" charset="0"/>
              </a:rPr>
              <a:t>i</a:t>
            </a:r>
            <a:r>
              <a:rPr lang="zh-CN" altLang="en-US" sz="2800">
                <a:solidFill>
                  <a:srgbClr val="0000FF"/>
                </a:solidFill>
                <a:latin typeface="Times New Roman" pitchFamily="18" charset="0"/>
              </a:rPr>
              <a:t>年的产量，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为第</a:t>
            </a:r>
            <a:r>
              <a:rPr lang="en-US" altLang="zh-CN" sz="2800" i="1">
                <a:solidFill>
                  <a:srgbClr val="0000FF"/>
                </a:solidFill>
                <a:latin typeface="Times New Roman" pitchFamily="18" charset="0"/>
              </a:rPr>
              <a:t>i</a:t>
            </a:r>
            <a:r>
              <a:rPr lang="zh-CN" altLang="en-US" sz="2800">
                <a:solidFill>
                  <a:srgbClr val="0000FF"/>
                </a:solidFill>
                <a:latin typeface="Times New Roman" pitchFamily="18" charset="0"/>
              </a:rPr>
              <a:t>年之前的累积产量，时间</a:t>
            </a:r>
            <a:r>
              <a:rPr lang="en-US" altLang="zh-CN" sz="2800" i="1">
                <a:solidFill>
                  <a:srgbClr val="0000FF"/>
                </a:solidFill>
                <a:latin typeface="Times New Roman" pitchFamily="18" charset="0"/>
              </a:rPr>
              <a:t>t</a:t>
            </a:r>
            <a:r>
              <a:rPr lang="zh-CN" altLang="en-US" sz="2800">
                <a:solidFill>
                  <a:srgbClr val="0000FF"/>
                </a:solidFill>
                <a:latin typeface="Times New Roman" pitchFamily="18" charset="0"/>
              </a:rPr>
              <a:t>以年为单位，</a:t>
            </a:r>
          </a:p>
        </p:txBody>
      </p:sp>
      <p:graphicFrame>
        <p:nvGraphicFramePr>
          <p:cNvPr id="145416" name="Object 8"/>
          <p:cNvGraphicFramePr>
            <a:graphicFrameLocks noChangeAspect="1"/>
          </p:cNvGraphicFramePr>
          <p:nvPr/>
        </p:nvGraphicFramePr>
        <p:xfrm>
          <a:off x="2555875" y="765175"/>
          <a:ext cx="3168650" cy="1004888"/>
        </p:xfrm>
        <a:graphic>
          <a:graphicData uri="http://schemas.openxmlformats.org/presentationml/2006/ole">
            <mc:AlternateContent xmlns:mc="http://schemas.openxmlformats.org/markup-compatibility/2006">
              <mc:Choice xmlns:v="urn:schemas-microsoft-com:vml" Requires="v">
                <p:oleObj spid="_x0000_s145476" name="公式" r:id="rId3" imgW="1040948" imgH="330057" progId="Equation.3">
                  <p:embed/>
                </p:oleObj>
              </mc:Choice>
              <mc:Fallback>
                <p:oleObj name="公式" r:id="rId3" imgW="1040948" imgH="330057"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765175"/>
                        <a:ext cx="31686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7" name="Object 9"/>
          <p:cNvGraphicFramePr>
            <a:graphicFrameLocks noChangeAspect="1"/>
          </p:cNvGraphicFramePr>
          <p:nvPr/>
        </p:nvGraphicFramePr>
        <p:xfrm>
          <a:off x="1979613" y="2349500"/>
          <a:ext cx="4392612" cy="1079500"/>
        </p:xfrm>
        <a:graphic>
          <a:graphicData uri="http://schemas.openxmlformats.org/presentationml/2006/ole">
            <mc:AlternateContent xmlns:mc="http://schemas.openxmlformats.org/markup-compatibility/2006">
              <mc:Choice xmlns:v="urn:schemas-microsoft-com:vml" Requires="v">
                <p:oleObj spid="_x0000_s145477" name="公式" r:id="rId5" imgW="1435100" imgH="330200" progId="Equation.3">
                  <p:embed/>
                </p:oleObj>
              </mc:Choice>
              <mc:Fallback>
                <p:oleObj name="公式" r:id="rId5" imgW="1435100" imgH="3302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2349500"/>
                        <a:ext cx="4392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8" name="Object 10"/>
          <p:cNvGraphicFramePr>
            <a:graphicFrameLocks noChangeAspect="1"/>
          </p:cNvGraphicFramePr>
          <p:nvPr/>
        </p:nvGraphicFramePr>
        <p:xfrm>
          <a:off x="1835150" y="4365625"/>
          <a:ext cx="5181600" cy="588963"/>
        </p:xfrm>
        <a:graphic>
          <a:graphicData uri="http://schemas.openxmlformats.org/presentationml/2006/ole">
            <mc:AlternateContent xmlns:mc="http://schemas.openxmlformats.org/markup-compatibility/2006">
              <mc:Choice xmlns:v="urn:schemas-microsoft-com:vml" Requires="v">
                <p:oleObj spid="_x0000_s145478" name="公式" r:id="rId7" imgW="1854200" imgH="228600" progId="Equation.3">
                  <p:embed/>
                </p:oleObj>
              </mc:Choice>
              <mc:Fallback>
                <p:oleObj name="公式" r:id="rId7" imgW="1854200" imgH="2286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4365625"/>
                        <a:ext cx="5181600"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19" name="Object 11"/>
          <p:cNvGraphicFramePr>
            <a:graphicFrameLocks noChangeAspect="1"/>
          </p:cNvGraphicFramePr>
          <p:nvPr/>
        </p:nvGraphicFramePr>
        <p:xfrm>
          <a:off x="755650" y="5291138"/>
          <a:ext cx="1987550" cy="1079500"/>
        </p:xfrm>
        <a:graphic>
          <a:graphicData uri="http://schemas.openxmlformats.org/presentationml/2006/ole">
            <mc:AlternateContent xmlns:mc="http://schemas.openxmlformats.org/markup-compatibility/2006">
              <mc:Choice xmlns:v="urn:schemas-microsoft-com:vml" Requires="v">
                <p:oleObj spid="_x0000_s145479" name="公式" r:id="rId9" imgW="634725" imgH="406224" progId="Equation.3">
                  <p:embed/>
                </p:oleObj>
              </mc:Choice>
              <mc:Fallback>
                <p:oleObj name="公式" r:id="rId9" imgW="634725" imgH="406224"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5291138"/>
                        <a:ext cx="198755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20" name="Object 12"/>
          <p:cNvGraphicFramePr>
            <a:graphicFrameLocks noChangeAspect="1"/>
          </p:cNvGraphicFramePr>
          <p:nvPr/>
        </p:nvGraphicFramePr>
        <p:xfrm>
          <a:off x="7086600" y="5410200"/>
          <a:ext cx="579438" cy="609600"/>
        </p:xfrm>
        <a:graphic>
          <a:graphicData uri="http://schemas.openxmlformats.org/presentationml/2006/ole">
            <mc:AlternateContent xmlns:mc="http://schemas.openxmlformats.org/markup-compatibility/2006">
              <mc:Choice xmlns:v="urn:schemas-microsoft-com:vml" Requires="v">
                <p:oleObj spid="_x0000_s145480" name="公式" r:id="rId11" imgW="190417" imgH="203112" progId="Equation.3">
                  <p:embed/>
                </p:oleObj>
              </mc:Choice>
              <mc:Fallback>
                <p:oleObj name="公式" r:id="rId11" imgW="190417" imgH="203112"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6600" y="5410200"/>
                        <a:ext cx="57943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21" name="Object 13"/>
          <p:cNvGraphicFramePr>
            <a:graphicFrameLocks noChangeAspect="1"/>
          </p:cNvGraphicFramePr>
          <p:nvPr/>
        </p:nvGraphicFramePr>
        <p:xfrm>
          <a:off x="3657600" y="5410200"/>
          <a:ext cx="552450" cy="611188"/>
        </p:xfrm>
        <a:graphic>
          <a:graphicData uri="http://schemas.openxmlformats.org/presentationml/2006/ole">
            <mc:AlternateContent xmlns:mc="http://schemas.openxmlformats.org/markup-compatibility/2006">
              <mc:Choice xmlns:v="urn:schemas-microsoft-com:vml" Requires="v">
                <p:oleObj spid="_x0000_s145481" name="公式" r:id="rId13" imgW="177569" imgH="202936" progId="Equation.3">
                  <p:embed/>
                </p:oleObj>
              </mc:Choice>
              <mc:Fallback>
                <p:oleObj name="公式" r:id="rId13" imgW="177569" imgH="202936"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600" y="5410200"/>
                        <a:ext cx="552450"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6" name="Rectangle 14"/>
          <p:cNvSpPr>
            <a:spLocks noChangeArrowheads="1"/>
          </p:cNvSpPr>
          <p:nvPr/>
        </p:nvSpPr>
        <p:spPr bwMode="auto">
          <a:xfrm>
            <a:off x="457200" y="609600"/>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zh-CN" altLang="en-US" sz="3200">
                <a:solidFill>
                  <a:srgbClr val="0000FF"/>
                </a:solidFill>
                <a:latin typeface="Times New Roman" pitchFamily="18" charset="0"/>
              </a:rPr>
              <a:t>则所给数据可得</a:t>
            </a:r>
            <a:br>
              <a:rPr lang="zh-CN" altLang="en-US" sz="3200">
                <a:solidFill>
                  <a:srgbClr val="0000FF"/>
                </a:solidFill>
                <a:latin typeface="Times New Roman" pitchFamily="18" charset="0"/>
              </a:rPr>
            </a:br>
            <a:r>
              <a:rPr lang="zh-CN" altLang="en-US" sz="2800">
                <a:solidFill>
                  <a:srgbClr val="0000FF"/>
                </a:solidFill>
                <a:latin typeface="Times New Roman" pitchFamily="18" charset="0"/>
              </a:rPr>
              <a:t>根据线性回归的</a:t>
            </a:r>
            <a:r>
              <a:rPr lang="zh-CN" altLang="en-US" sz="3200">
                <a:solidFill>
                  <a:srgbClr val="0000FF"/>
                </a:solidFill>
                <a:latin typeface="Times New Roman" pitchFamily="18" charset="0"/>
              </a:rPr>
              <a:t>最小二乘估计，令</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     </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为使</a:t>
            </a:r>
            <a:r>
              <a:rPr lang="en-US" altLang="zh-CN" sz="3200" i="1">
                <a:solidFill>
                  <a:srgbClr val="0000FF"/>
                </a:solidFill>
                <a:latin typeface="Times New Roman" pitchFamily="18" charset="0"/>
              </a:rPr>
              <a:t>L</a:t>
            </a:r>
            <a:r>
              <a:rPr lang="zh-CN" altLang="en-US" sz="3200">
                <a:solidFill>
                  <a:srgbClr val="0000FF"/>
                </a:solidFill>
                <a:latin typeface="Times New Roman" pitchFamily="18" charset="0"/>
              </a:rPr>
              <a:t>（</a:t>
            </a:r>
            <a:r>
              <a:rPr lang="en-US" altLang="zh-CN" sz="3200" i="1">
                <a:solidFill>
                  <a:srgbClr val="0000FF"/>
                </a:solidFill>
                <a:latin typeface="Times New Roman" pitchFamily="18" charset="0"/>
              </a:rPr>
              <a:t>A</a:t>
            </a:r>
            <a:r>
              <a:rPr lang="zh-CN" altLang="en-US" sz="3200">
                <a:solidFill>
                  <a:srgbClr val="0000FF"/>
                </a:solidFill>
                <a:latin typeface="Times New Roman" pitchFamily="18" charset="0"/>
              </a:rPr>
              <a:t>，</a:t>
            </a:r>
            <a:r>
              <a:rPr lang="en-US" altLang="zh-CN" sz="3200" i="1">
                <a:solidFill>
                  <a:srgbClr val="0000FF"/>
                </a:solidFill>
                <a:latin typeface="Times New Roman" pitchFamily="18" charset="0"/>
              </a:rPr>
              <a:t>B</a:t>
            </a:r>
            <a:r>
              <a:rPr lang="zh-CN" altLang="en-US" sz="3200">
                <a:solidFill>
                  <a:srgbClr val="0000FF"/>
                </a:solidFill>
                <a:latin typeface="Times New Roman" pitchFamily="18" charset="0"/>
              </a:rPr>
              <a:t>）最小，取</a:t>
            </a:r>
            <a:r>
              <a:rPr lang="en-US" altLang="zh-CN" sz="3200" i="1">
                <a:solidFill>
                  <a:srgbClr val="0000FF"/>
                </a:solidFill>
                <a:latin typeface="Times New Roman" pitchFamily="18" charset="0"/>
              </a:rPr>
              <a:t>L</a:t>
            </a:r>
            <a:r>
              <a:rPr lang="zh-CN" altLang="en-US" sz="3200">
                <a:solidFill>
                  <a:srgbClr val="0000FF"/>
                </a:solidFill>
                <a:latin typeface="Times New Roman" pitchFamily="18" charset="0"/>
              </a:rPr>
              <a:t>分别关于</a:t>
            </a:r>
            <a:r>
              <a:rPr lang="en-US" altLang="zh-CN" sz="3200" i="1">
                <a:solidFill>
                  <a:srgbClr val="0000FF"/>
                </a:solidFill>
                <a:latin typeface="Times New Roman" pitchFamily="18" charset="0"/>
              </a:rPr>
              <a:t>A</a:t>
            </a:r>
            <a:r>
              <a:rPr lang="zh-CN" altLang="en-US" sz="3200">
                <a:solidFill>
                  <a:srgbClr val="0000FF"/>
                </a:solidFill>
                <a:latin typeface="Times New Roman" pitchFamily="18" charset="0"/>
              </a:rPr>
              <a:t>，</a:t>
            </a:r>
            <a:r>
              <a:rPr lang="en-US" altLang="zh-CN" sz="3200" i="1">
                <a:solidFill>
                  <a:srgbClr val="0000FF"/>
                </a:solidFill>
                <a:latin typeface="Times New Roman" pitchFamily="18" charset="0"/>
              </a:rPr>
              <a:t>B</a:t>
            </a:r>
            <a:r>
              <a:rPr lang="zh-CN" altLang="en-US" sz="3200">
                <a:solidFill>
                  <a:srgbClr val="0000FF"/>
                </a:solidFill>
                <a:latin typeface="Times New Roman" pitchFamily="18" charset="0"/>
              </a:rPr>
              <a:t>的偏导数，并令它们为</a:t>
            </a:r>
            <a:r>
              <a:rPr lang="en-US" altLang="zh-CN" sz="3200">
                <a:solidFill>
                  <a:srgbClr val="0000FF"/>
                </a:solidFill>
                <a:latin typeface="Times New Roman" pitchFamily="18" charset="0"/>
              </a:rPr>
              <a:t>0</a:t>
            </a:r>
            <a:r>
              <a:rPr lang="zh-CN" altLang="en-US" sz="3200">
                <a:solidFill>
                  <a:srgbClr val="0000FF"/>
                </a:solidFill>
                <a:latin typeface="Times New Roman" pitchFamily="18" charset="0"/>
              </a:rPr>
              <a:t>。</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
            </a:r>
            <a:br>
              <a:rPr lang="zh-CN" altLang="en-US" sz="3200">
                <a:solidFill>
                  <a:srgbClr val="0000FF"/>
                </a:solidFill>
                <a:latin typeface="Times New Roman" pitchFamily="18" charset="0"/>
              </a:rPr>
            </a:br>
            <a:r>
              <a:rPr lang="zh-CN" altLang="en-US" sz="3200">
                <a:solidFill>
                  <a:srgbClr val="0000FF"/>
                </a:solidFill>
                <a:latin typeface="Times New Roman" pitchFamily="18" charset="0"/>
              </a:rPr>
              <a:t>解此方程可得</a:t>
            </a:r>
            <a:br>
              <a:rPr lang="zh-CN" altLang="en-US" sz="3200">
                <a:solidFill>
                  <a:srgbClr val="0000FF"/>
                </a:solidFill>
                <a:latin typeface="Times New Roman" pitchFamily="18" charset="0"/>
              </a:rPr>
            </a:br>
            <a:endParaRPr lang="zh-CN" altLang="en-US" sz="3200">
              <a:solidFill>
                <a:srgbClr val="0000FF"/>
              </a:solidFill>
              <a:latin typeface="Times New Roman" pitchFamily="18" charset="0"/>
            </a:endParaRPr>
          </a:p>
        </p:txBody>
      </p:sp>
      <p:sp>
        <p:nvSpPr>
          <p:cNvPr id="146447" name="Rectangle 15"/>
          <p:cNvSpPr>
            <a:spLocks noChangeArrowheads="1"/>
          </p:cNvSpPr>
          <p:nvPr/>
        </p:nvSpPr>
        <p:spPr bwMode="auto">
          <a:xfrm>
            <a:off x="3752850"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6448" name="Object 16"/>
          <p:cNvGraphicFramePr>
            <a:graphicFrameLocks noChangeAspect="1"/>
          </p:cNvGraphicFramePr>
          <p:nvPr/>
        </p:nvGraphicFramePr>
        <p:xfrm>
          <a:off x="1219200" y="1219200"/>
          <a:ext cx="5715000" cy="1143000"/>
        </p:xfrm>
        <a:graphic>
          <a:graphicData uri="http://schemas.openxmlformats.org/presentationml/2006/ole">
            <mc:AlternateContent xmlns:mc="http://schemas.openxmlformats.org/markup-compatibility/2006">
              <mc:Choice xmlns:v="urn:schemas-microsoft-com:vml" Requires="v">
                <p:oleObj spid="_x0000_s146489" name="公式" r:id="rId3" imgW="1637589" imgH="406224" progId="Equation.3">
                  <p:embed/>
                </p:oleObj>
              </mc:Choice>
              <mc:Fallback>
                <p:oleObj name="公式" r:id="rId3" imgW="1637589" imgH="406224"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219200"/>
                        <a:ext cx="57150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49" name="Rectangle 17"/>
          <p:cNvSpPr>
            <a:spLocks noChangeArrowheads="1"/>
          </p:cNvSpPr>
          <p:nvPr/>
        </p:nvSpPr>
        <p:spPr bwMode="auto">
          <a:xfrm>
            <a:off x="3695700" y="3005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6450" name="Object 18"/>
          <p:cNvGraphicFramePr>
            <a:graphicFrameLocks noChangeAspect="1"/>
          </p:cNvGraphicFramePr>
          <p:nvPr/>
        </p:nvGraphicFramePr>
        <p:xfrm>
          <a:off x="1143000" y="3124200"/>
          <a:ext cx="5334000" cy="1981200"/>
        </p:xfrm>
        <a:graphic>
          <a:graphicData uri="http://schemas.openxmlformats.org/presentationml/2006/ole">
            <mc:AlternateContent xmlns:mc="http://schemas.openxmlformats.org/markup-compatibility/2006">
              <mc:Choice xmlns:v="urn:schemas-microsoft-com:vml" Requires="v">
                <p:oleObj spid="_x0000_s146490" name="公式" r:id="rId5" imgW="1752600" imgH="850900" progId="Equation.3">
                  <p:embed/>
                </p:oleObj>
              </mc:Choice>
              <mc:Fallback>
                <p:oleObj name="公式" r:id="rId5" imgW="1752600" imgH="8509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124200"/>
                        <a:ext cx="5334000"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51" name="Object 19"/>
          <p:cNvGraphicFramePr>
            <a:graphicFrameLocks noChangeAspect="1"/>
          </p:cNvGraphicFramePr>
          <p:nvPr/>
        </p:nvGraphicFramePr>
        <p:xfrm>
          <a:off x="3276600" y="4878388"/>
          <a:ext cx="4191000" cy="1979612"/>
        </p:xfrm>
        <a:graphic>
          <a:graphicData uri="http://schemas.openxmlformats.org/presentationml/2006/ole">
            <mc:AlternateContent xmlns:mc="http://schemas.openxmlformats.org/markup-compatibility/2006">
              <mc:Choice xmlns:v="urn:schemas-microsoft-com:vml" Requires="v">
                <p:oleObj spid="_x0000_s146491" name="公式" r:id="rId7" imgW="1586811" imgH="863225" progId="Equation.3">
                  <p:embed/>
                </p:oleObj>
              </mc:Choice>
              <mc:Fallback>
                <p:oleObj name="公式" r:id="rId7" imgW="1586811" imgH="863225"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4878388"/>
                        <a:ext cx="4191000" cy="1979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52" name="Object 20"/>
          <p:cNvGraphicFramePr>
            <a:graphicFrameLocks noChangeAspect="1"/>
          </p:cNvGraphicFramePr>
          <p:nvPr/>
        </p:nvGraphicFramePr>
        <p:xfrm>
          <a:off x="3352800" y="304800"/>
          <a:ext cx="5105400" cy="555625"/>
        </p:xfrm>
        <a:graphic>
          <a:graphicData uri="http://schemas.openxmlformats.org/presentationml/2006/ole">
            <mc:AlternateContent xmlns:mc="http://schemas.openxmlformats.org/markup-compatibility/2006">
              <mc:Choice xmlns:v="urn:schemas-microsoft-com:vml" Requires="v">
                <p:oleObj spid="_x0000_s146492" name="Equation" r:id="rId9" imgW="1841500" imgH="203200" progId="Equation.DSMT4">
                  <p:embed/>
                </p:oleObj>
              </mc:Choice>
              <mc:Fallback>
                <p:oleObj name="Equation" r:id="rId9" imgW="1841500" imgH="203200"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304800"/>
                        <a:ext cx="5105400"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4294967295"/>
          </p:nvPr>
        </p:nvSpPr>
        <p:spPr>
          <a:xfrm>
            <a:off x="0" y="304800"/>
            <a:ext cx="8229600" cy="6096000"/>
          </a:xfrm>
        </p:spPr>
        <p:txBody>
          <a:bodyPr/>
          <a:lstStyle/>
          <a:p>
            <a:r>
              <a:rPr lang="zh-CN" altLang="en-US" b="1">
                <a:solidFill>
                  <a:srgbClr val="006600"/>
                </a:solidFill>
              </a:rPr>
              <a:t>例子：</a:t>
            </a:r>
            <a:r>
              <a:rPr kumimoji="1" lang="zh-CN" altLang="en-US" b="1">
                <a:solidFill>
                  <a:srgbClr val="006600"/>
                </a:solidFill>
              </a:rPr>
              <a:t>军备竞赛</a:t>
            </a:r>
          </a:p>
          <a:p>
            <a:endParaRPr kumimoji="1" lang="en-US" altLang="zh-CN" b="1">
              <a:solidFill>
                <a:srgbClr val="006600"/>
              </a:solidFill>
            </a:endParaRPr>
          </a:p>
        </p:txBody>
      </p:sp>
      <p:pic>
        <p:nvPicPr>
          <p:cNvPr id="9220"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4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p:cNvSpPr txBox="1">
            <a:spLocks noChangeArrowheads="1"/>
          </p:cNvSpPr>
          <p:nvPr/>
        </p:nvSpPr>
        <p:spPr bwMode="auto">
          <a:xfrm>
            <a:off x="228600" y="2452688"/>
            <a:ext cx="1143000" cy="5794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latin typeface="Times New Roman" pitchFamily="18" charset="0"/>
                <a:ea typeface="楷体_GB2312" pitchFamily="49" charset="-122"/>
              </a:rPr>
              <a:t>假设</a:t>
            </a:r>
          </a:p>
        </p:txBody>
      </p:sp>
      <p:sp>
        <p:nvSpPr>
          <p:cNvPr id="9222" name="Text Box 6"/>
          <p:cNvSpPr txBox="1">
            <a:spLocks noChangeArrowheads="1"/>
          </p:cNvSpPr>
          <p:nvPr/>
        </p:nvSpPr>
        <p:spPr bwMode="auto">
          <a:xfrm>
            <a:off x="304800" y="1066800"/>
            <a:ext cx="1143000" cy="5794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latin typeface="Times New Roman" pitchFamily="18" charset="0"/>
                <a:ea typeface="楷体_GB2312" pitchFamily="49" charset="-122"/>
              </a:rPr>
              <a:t>目的</a:t>
            </a:r>
          </a:p>
        </p:txBody>
      </p:sp>
      <p:sp>
        <p:nvSpPr>
          <p:cNvPr id="9223" name="Text Box 7"/>
          <p:cNvSpPr txBox="1">
            <a:spLocks noChangeArrowheads="1"/>
          </p:cNvSpPr>
          <p:nvPr/>
        </p:nvSpPr>
        <p:spPr bwMode="auto">
          <a:xfrm>
            <a:off x="93663" y="5486400"/>
            <a:ext cx="1582737" cy="106680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200" b="1">
                <a:latin typeface="Times New Roman" pitchFamily="18" charset="0"/>
                <a:ea typeface="楷体_GB2312" pitchFamily="49" charset="-122"/>
              </a:rPr>
              <a:t>进一步假设</a:t>
            </a:r>
          </a:p>
        </p:txBody>
      </p:sp>
      <p:sp>
        <p:nvSpPr>
          <p:cNvPr id="9224" name="Text Box 8"/>
          <p:cNvSpPr txBox="1">
            <a:spLocks noChangeArrowheads="1"/>
          </p:cNvSpPr>
          <p:nvPr/>
        </p:nvSpPr>
        <p:spPr bwMode="auto">
          <a:xfrm>
            <a:off x="1676400" y="1081088"/>
            <a:ext cx="6934200" cy="5191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kumimoji="1" lang="en-US" altLang="zh-CN" sz="2800" b="1">
                <a:latin typeface="Times New Roman" pitchFamily="18" charset="0"/>
              </a:rPr>
              <a:t> </a:t>
            </a:r>
            <a:r>
              <a:rPr kumimoji="1" lang="zh-CN" altLang="en-US" sz="2800" b="1">
                <a:latin typeface="Times New Roman" pitchFamily="18" charset="0"/>
              </a:rPr>
              <a:t>描述双方</a:t>
            </a:r>
            <a:r>
              <a:rPr kumimoji="1" lang="en-US" altLang="zh-CN" sz="2800" b="1">
                <a:latin typeface="Times New Roman" pitchFamily="18" charset="0"/>
              </a:rPr>
              <a:t>(</a:t>
            </a:r>
            <a:r>
              <a:rPr kumimoji="1" lang="zh-CN" altLang="en-US" sz="2800" b="1">
                <a:latin typeface="Times New Roman" pitchFamily="18" charset="0"/>
              </a:rPr>
              <a:t>国家或国家集团</a:t>
            </a:r>
            <a:r>
              <a:rPr kumimoji="1" lang="en-US" altLang="zh-CN" sz="2800" b="1">
                <a:latin typeface="Times New Roman" pitchFamily="18" charset="0"/>
              </a:rPr>
              <a:t>)</a:t>
            </a:r>
            <a:r>
              <a:rPr kumimoji="1" lang="zh-CN" altLang="en-US" sz="2800" b="1">
                <a:latin typeface="Times New Roman" pitchFamily="18" charset="0"/>
              </a:rPr>
              <a:t>军备竞赛过程</a:t>
            </a:r>
          </a:p>
        </p:txBody>
      </p:sp>
      <p:sp>
        <p:nvSpPr>
          <p:cNvPr id="9225" name="Text Box 9"/>
          <p:cNvSpPr txBox="1">
            <a:spLocks noChangeArrowheads="1"/>
          </p:cNvSpPr>
          <p:nvPr/>
        </p:nvSpPr>
        <p:spPr bwMode="auto">
          <a:xfrm>
            <a:off x="1676400" y="1690688"/>
            <a:ext cx="7010400" cy="519112"/>
          </a:xfrm>
          <a:prstGeom prst="rect">
            <a:avLst/>
          </a:prstGeom>
          <a:noFill/>
          <a:ln>
            <a:noFill/>
          </a:ln>
          <a:effectLst/>
          <a:extLst>
            <a:ext uri="{909E8E84-426E-40DD-AFC4-6F175D3DCCD1}">
              <a14:hiddenFill xmlns:a14="http://schemas.microsoft.com/office/drawing/2010/main">
                <a:solidFill>
                  <a:srgbClr val="00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kumimoji="1" lang="en-US" altLang="zh-CN" sz="2800" b="1">
                <a:latin typeface="Times New Roman" pitchFamily="18" charset="0"/>
              </a:rPr>
              <a:t> </a:t>
            </a:r>
            <a:r>
              <a:rPr kumimoji="1" lang="zh-CN" altLang="en-US" sz="2800" b="1">
                <a:latin typeface="Times New Roman" pitchFamily="18" charset="0"/>
              </a:rPr>
              <a:t>解释</a:t>
            </a:r>
            <a:r>
              <a:rPr kumimoji="1" lang="en-US" altLang="zh-CN" sz="2800" b="1">
                <a:latin typeface="Times New Roman" pitchFamily="18" charset="0"/>
              </a:rPr>
              <a:t>(</a:t>
            </a:r>
            <a:r>
              <a:rPr kumimoji="1" lang="zh-CN" altLang="en-US" sz="2800" b="1">
                <a:latin typeface="Times New Roman" pitchFamily="18" charset="0"/>
              </a:rPr>
              <a:t>预测</a:t>
            </a:r>
            <a:r>
              <a:rPr kumimoji="1" lang="en-US" altLang="zh-CN" sz="2800" b="1">
                <a:latin typeface="Times New Roman" pitchFamily="18" charset="0"/>
              </a:rPr>
              <a:t>)</a:t>
            </a:r>
            <a:r>
              <a:rPr kumimoji="1" lang="zh-CN" altLang="en-US" sz="2800" b="1">
                <a:latin typeface="Times New Roman" pitchFamily="18" charset="0"/>
              </a:rPr>
              <a:t>双方军备竞赛的结局</a:t>
            </a:r>
          </a:p>
        </p:txBody>
      </p:sp>
      <p:sp>
        <p:nvSpPr>
          <p:cNvPr id="9226" name="Text Box 10"/>
          <p:cNvSpPr txBox="1">
            <a:spLocks noChangeArrowheads="1"/>
          </p:cNvSpPr>
          <p:nvPr/>
        </p:nvSpPr>
        <p:spPr bwMode="auto">
          <a:xfrm>
            <a:off x="1676400" y="2209800"/>
            <a:ext cx="7086600" cy="11890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1" lang="en-US" altLang="zh-CN" sz="2800" b="1">
                <a:latin typeface="Times New Roman" pitchFamily="18" charset="0"/>
              </a:rPr>
              <a:t> 1</a:t>
            </a:r>
            <a:r>
              <a:rPr kumimoji="1" lang="zh-CN" altLang="en-US" sz="2800" b="1">
                <a:latin typeface="Times New Roman" pitchFamily="18" charset="0"/>
              </a:rPr>
              <a:t>）敌对双方为甲方和乙方，时刻 </a:t>
            </a:r>
            <a:r>
              <a:rPr kumimoji="1" lang="en-US" altLang="zh-CN" sz="2800" b="1" i="1">
                <a:latin typeface="Times New Roman" pitchFamily="18" charset="0"/>
              </a:rPr>
              <a:t>t</a:t>
            </a:r>
            <a:r>
              <a:rPr kumimoji="1" lang="en-US" altLang="zh-CN" sz="2800" b="1">
                <a:latin typeface="Times New Roman" pitchFamily="18" charset="0"/>
              </a:rPr>
              <a:t> </a:t>
            </a:r>
            <a:r>
              <a:rPr kumimoji="1" lang="zh-CN" altLang="en-US" sz="2800" b="1">
                <a:latin typeface="Times New Roman" pitchFamily="18" charset="0"/>
              </a:rPr>
              <a:t>的综合实力为</a:t>
            </a:r>
            <a:r>
              <a:rPr kumimoji="1" lang="en-US" altLang="zh-CN" sz="2800" b="1" i="1">
                <a:latin typeface="Times New Roman" pitchFamily="18" charset="0"/>
              </a:rPr>
              <a:t>x</a:t>
            </a:r>
            <a:r>
              <a:rPr kumimoji="1" lang="en-US" altLang="zh-CN" sz="2800" b="1">
                <a:latin typeface="Times New Roman" pitchFamily="18" charset="0"/>
              </a:rPr>
              <a:t>(</a:t>
            </a:r>
            <a:r>
              <a:rPr kumimoji="1" lang="en-US" altLang="zh-CN" sz="2800" b="1" i="1">
                <a:latin typeface="Times New Roman" pitchFamily="18" charset="0"/>
              </a:rPr>
              <a:t>t</a:t>
            </a:r>
            <a:r>
              <a:rPr kumimoji="1" lang="en-US" altLang="zh-CN" sz="2800" b="1">
                <a:latin typeface="Times New Roman" pitchFamily="18" charset="0"/>
              </a:rPr>
              <a:t>)</a:t>
            </a:r>
            <a:r>
              <a:rPr kumimoji="1" lang="zh-CN" altLang="en-US" sz="3200" b="1">
                <a:latin typeface="Times New Roman" pitchFamily="18" charset="0"/>
              </a:rPr>
              <a:t>和</a:t>
            </a:r>
            <a:r>
              <a:rPr kumimoji="1" lang="zh-CN" altLang="en-US" sz="2800" b="1">
                <a:latin typeface="Times New Roman" pitchFamily="18" charset="0"/>
              </a:rPr>
              <a:t> </a:t>
            </a:r>
            <a:r>
              <a:rPr kumimoji="1" lang="en-US" altLang="zh-CN" sz="2800" b="1" i="1">
                <a:latin typeface="Times New Roman" pitchFamily="18" charset="0"/>
              </a:rPr>
              <a:t>y</a:t>
            </a:r>
            <a:r>
              <a:rPr kumimoji="1" lang="en-US" altLang="zh-CN" sz="2800" b="1">
                <a:latin typeface="Times New Roman" pitchFamily="18" charset="0"/>
              </a:rPr>
              <a:t>(</a:t>
            </a:r>
            <a:r>
              <a:rPr kumimoji="1" lang="en-US" altLang="zh-CN" sz="2800" b="1" i="1">
                <a:latin typeface="Times New Roman" pitchFamily="18" charset="0"/>
              </a:rPr>
              <a:t>t</a:t>
            </a:r>
            <a:r>
              <a:rPr kumimoji="1" lang="en-US" altLang="zh-CN" sz="2800" b="1">
                <a:latin typeface="Times New Roman" pitchFamily="18" charset="0"/>
              </a:rPr>
              <a:t>)</a:t>
            </a:r>
            <a:r>
              <a:rPr kumimoji="1" lang="zh-CN" altLang="en-US" sz="2800" b="1">
                <a:latin typeface="Times New Roman" pitchFamily="18" charset="0"/>
              </a:rPr>
              <a:t>；</a:t>
            </a:r>
          </a:p>
        </p:txBody>
      </p:sp>
      <p:sp>
        <p:nvSpPr>
          <p:cNvPr id="9227" name="Text Box 11"/>
          <p:cNvSpPr txBox="1">
            <a:spLocks noChangeArrowheads="1"/>
          </p:cNvSpPr>
          <p:nvPr/>
        </p:nvSpPr>
        <p:spPr bwMode="auto">
          <a:xfrm>
            <a:off x="1676400" y="3352800"/>
            <a:ext cx="7086600" cy="1117600"/>
          </a:xfrm>
          <a:prstGeom prst="rect">
            <a:avLst/>
          </a:prstGeom>
          <a:noFill/>
          <a:ln>
            <a:noFill/>
          </a:ln>
          <a:effectLst/>
          <a:extLst>
            <a:ext uri="{909E8E84-426E-40DD-AFC4-6F175D3DCCD1}">
              <a14:hiddenFill xmlns:a14="http://schemas.microsoft.com/office/drawing/2010/main">
                <a:solidFill>
                  <a:srgbClr val="33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1" lang="en-US" altLang="zh-CN" sz="2800" b="1">
                <a:latin typeface="Times New Roman" pitchFamily="18" charset="0"/>
              </a:rPr>
              <a:t> 2</a:t>
            </a:r>
            <a:r>
              <a:rPr kumimoji="1" lang="zh-CN" altLang="en-US" sz="2800" b="1">
                <a:latin typeface="Times New Roman" pitchFamily="18" charset="0"/>
              </a:rPr>
              <a:t>）双方的军备综合实力是随着时间连续平稳变化的，即</a:t>
            </a:r>
            <a:r>
              <a:rPr kumimoji="1" lang="en-US" altLang="zh-CN" sz="2800" b="1" i="1">
                <a:latin typeface="Times New Roman" pitchFamily="18" charset="0"/>
              </a:rPr>
              <a:t>x</a:t>
            </a:r>
            <a:r>
              <a:rPr kumimoji="1" lang="en-US" altLang="zh-CN" sz="2800" b="1">
                <a:latin typeface="Times New Roman" pitchFamily="18" charset="0"/>
              </a:rPr>
              <a:t>(</a:t>
            </a:r>
            <a:r>
              <a:rPr kumimoji="1" lang="en-US" altLang="zh-CN" sz="2800" b="1" i="1">
                <a:latin typeface="Times New Roman" pitchFamily="18" charset="0"/>
              </a:rPr>
              <a:t>t</a:t>
            </a:r>
            <a:r>
              <a:rPr kumimoji="1" lang="en-US" altLang="zh-CN" sz="2800" b="1">
                <a:latin typeface="Times New Roman" pitchFamily="18" charset="0"/>
              </a:rPr>
              <a:t>)</a:t>
            </a:r>
            <a:r>
              <a:rPr kumimoji="1" lang="zh-CN" altLang="en-US" sz="2800" b="1">
                <a:latin typeface="Times New Roman" pitchFamily="18" charset="0"/>
              </a:rPr>
              <a:t>和 </a:t>
            </a:r>
            <a:r>
              <a:rPr kumimoji="1" lang="en-US" altLang="zh-CN" sz="2800" b="1" i="1">
                <a:latin typeface="Times New Roman" pitchFamily="18" charset="0"/>
              </a:rPr>
              <a:t>y</a:t>
            </a:r>
            <a:r>
              <a:rPr kumimoji="1" lang="en-US" altLang="zh-CN" sz="2800" b="1">
                <a:latin typeface="Times New Roman" pitchFamily="18" charset="0"/>
              </a:rPr>
              <a:t>(</a:t>
            </a:r>
            <a:r>
              <a:rPr kumimoji="1" lang="en-US" altLang="zh-CN" sz="2800" b="1" i="1">
                <a:latin typeface="Times New Roman" pitchFamily="18" charset="0"/>
              </a:rPr>
              <a:t>t</a:t>
            </a:r>
            <a:r>
              <a:rPr kumimoji="1" lang="en-US" altLang="zh-CN" sz="2800" b="1">
                <a:latin typeface="Times New Roman" pitchFamily="18" charset="0"/>
              </a:rPr>
              <a:t>) </a:t>
            </a:r>
            <a:r>
              <a:rPr kumimoji="1" lang="zh-CN" altLang="en-US" sz="2800" b="1">
                <a:latin typeface="Times New Roman" pitchFamily="18" charset="0"/>
              </a:rPr>
              <a:t>连续可微；</a:t>
            </a:r>
          </a:p>
        </p:txBody>
      </p:sp>
      <p:sp>
        <p:nvSpPr>
          <p:cNvPr id="9228" name="Text Box 12"/>
          <p:cNvSpPr txBox="1">
            <a:spLocks noChangeArrowheads="1"/>
          </p:cNvSpPr>
          <p:nvPr/>
        </p:nvSpPr>
        <p:spPr bwMode="auto">
          <a:xfrm>
            <a:off x="1676400" y="4495800"/>
            <a:ext cx="7086600" cy="1117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1" lang="en-US" altLang="zh-CN" sz="2800" b="1">
                <a:latin typeface="Times New Roman" pitchFamily="18" charset="0"/>
              </a:rPr>
              <a:t> 3</a:t>
            </a:r>
            <a:r>
              <a:rPr kumimoji="1" lang="zh-CN" altLang="en-US" sz="2800" b="1">
                <a:latin typeface="Times New Roman" pitchFamily="18" charset="0"/>
              </a:rPr>
              <a:t>）由于相互敌视或领土争端，每一方都存在增加军备的潜力。不考虑第三方的影响。</a:t>
            </a:r>
          </a:p>
        </p:txBody>
      </p:sp>
      <p:sp>
        <p:nvSpPr>
          <p:cNvPr id="9229" name="Text Box 13"/>
          <p:cNvSpPr txBox="1">
            <a:spLocks noChangeArrowheads="1"/>
          </p:cNvSpPr>
          <p:nvPr/>
        </p:nvSpPr>
        <p:spPr bwMode="auto">
          <a:xfrm>
            <a:off x="1676400" y="5719763"/>
            <a:ext cx="7010400" cy="11176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1" lang="en-US" altLang="zh-CN" sz="2800" b="1">
                <a:latin typeface="Times New Roman" pitchFamily="18" charset="0"/>
              </a:rPr>
              <a:t> </a:t>
            </a:r>
            <a:r>
              <a:rPr kumimoji="1" lang="zh-CN" altLang="en-US" sz="2800" b="1">
                <a:latin typeface="Times New Roman" pitchFamily="18" charset="0"/>
              </a:rPr>
              <a:t>制约因素：双方各自固有增长因素、双方敌对程度、现有军备实力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2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9224"/>
                                        </p:tgtEl>
                                        <p:attrNameLst>
                                          <p:attrName>style.visibility</p:attrName>
                                        </p:attrNameLst>
                                      </p:cBhvr>
                                      <p:to>
                                        <p:strVal val="visible"/>
                                      </p:to>
                                    </p:set>
                                    <p:animEffect transition="in" filter="box(in)">
                                      <p:cBhvr>
                                        <p:cTn id="19" dur="500"/>
                                        <p:tgtEl>
                                          <p:spTgt spid="92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9225"/>
                                        </p:tgtEl>
                                        <p:attrNameLst>
                                          <p:attrName>style.visibility</p:attrName>
                                        </p:attrNameLst>
                                      </p:cBhvr>
                                      <p:to>
                                        <p:strVal val="visible"/>
                                      </p:to>
                                    </p:set>
                                    <p:animEffect transition="in" filter="box(in)">
                                      <p:cBhvr>
                                        <p:cTn id="24" dur="500"/>
                                        <p:tgtEl>
                                          <p:spTgt spid="922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5" fill="hold" grpId="0" nodeType="clickEffect">
                                  <p:stCondLst>
                                    <p:cond delay="0"/>
                                  </p:stCondLst>
                                  <p:childTnLst>
                                    <p:set>
                                      <p:cBhvr>
                                        <p:cTn id="28" dur="1" fill="hold">
                                          <p:stCondLst>
                                            <p:cond delay="0"/>
                                          </p:stCondLst>
                                        </p:cTn>
                                        <p:tgtEl>
                                          <p:spTgt spid="9226"/>
                                        </p:tgtEl>
                                        <p:attrNameLst>
                                          <p:attrName>style.visibility</p:attrName>
                                        </p:attrNameLst>
                                      </p:cBhvr>
                                      <p:to>
                                        <p:strVal val="visible"/>
                                      </p:to>
                                    </p:set>
                                    <p:animEffect transition="in" filter="checkerboard(down)">
                                      <p:cBhvr>
                                        <p:cTn id="29" dur="500"/>
                                        <p:tgtEl>
                                          <p:spTgt spid="922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5" fill="hold" grpId="0" nodeType="clickEffect">
                                  <p:stCondLst>
                                    <p:cond delay="0"/>
                                  </p:stCondLst>
                                  <p:childTnLst>
                                    <p:set>
                                      <p:cBhvr>
                                        <p:cTn id="33" dur="1" fill="hold">
                                          <p:stCondLst>
                                            <p:cond delay="0"/>
                                          </p:stCondLst>
                                        </p:cTn>
                                        <p:tgtEl>
                                          <p:spTgt spid="9227"/>
                                        </p:tgtEl>
                                        <p:attrNameLst>
                                          <p:attrName>style.visibility</p:attrName>
                                        </p:attrNameLst>
                                      </p:cBhvr>
                                      <p:to>
                                        <p:strVal val="visible"/>
                                      </p:to>
                                    </p:set>
                                    <p:animEffect transition="in" filter="checkerboard(down)">
                                      <p:cBhvr>
                                        <p:cTn id="34" dur="500"/>
                                        <p:tgtEl>
                                          <p:spTgt spid="922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5" fill="hold" grpId="0" nodeType="clickEffect">
                                  <p:stCondLst>
                                    <p:cond delay="0"/>
                                  </p:stCondLst>
                                  <p:childTnLst>
                                    <p:set>
                                      <p:cBhvr>
                                        <p:cTn id="38" dur="1" fill="hold">
                                          <p:stCondLst>
                                            <p:cond delay="0"/>
                                          </p:stCondLst>
                                        </p:cTn>
                                        <p:tgtEl>
                                          <p:spTgt spid="9228"/>
                                        </p:tgtEl>
                                        <p:attrNameLst>
                                          <p:attrName>style.visibility</p:attrName>
                                        </p:attrNameLst>
                                      </p:cBhvr>
                                      <p:to>
                                        <p:strVal val="visible"/>
                                      </p:to>
                                    </p:set>
                                    <p:animEffect transition="in" filter="checkerboard(down)">
                                      <p:cBhvr>
                                        <p:cTn id="39" dur="500"/>
                                        <p:tgtEl>
                                          <p:spTgt spid="92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9229"/>
                                        </p:tgtEl>
                                        <p:attrNameLst>
                                          <p:attrName>style.visibility</p:attrName>
                                        </p:attrNameLst>
                                      </p:cBhvr>
                                      <p:to>
                                        <p:strVal val="visible"/>
                                      </p:to>
                                    </p:set>
                                    <p:animEffect transition="in" filter="slide(fromBottom)">
                                      <p:cBhvr>
                                        <p:cTn id="44" dur="500"/>
                                        <p:tgtEl>
                                          <p:spTgt spid="9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autoUpdateAnimBg="0"/>
      <p:bldP spid="9222" grpId="0" animBg="1" autoUpdateAnimBg="0"/>
      <p:bldP spid="9223" grpId="0" animBg="1" autoUpdateAnimBg="0"/>
      <p:bldP spid="9224" grpId="0" autoUpdateAnimBg="0"/>
      <p:bldP spid="9225" grpId="0" autoUpdateAnimBg="0"/>
      <p:bldP spid="9226" grpId="0" autoUpdateAnimBg="0"/>
      <p:bldP spid="9227" grpId="0" autoUpdateAnimBg="0"/>
      <p:bldP spid="9228" grpId="0" autoUpdateAnimBg="0"/>
      <p:bldP spid="9229"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3" name="Rectangle 7"/>
          <p:cNvSpPr>
            <a:spLocks noChangeArrowheads="1"/>
          </p:cNvSpPr>
          <p:nvPr/>
        </p:nvSpPr>
        <p:spPr bwMode="auto">
          <a:xfrm>
            <a:off x="304800" y="609600"/>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r>
            <a:br>
              <a:rPr lang="en-US" altLang="zh-CN" sz="4400">
                <a:solidFill>
                  <a:schemeClr val="tx2"/>
                </a:solidFill>
                <a:latin typeface="Times New Roman" pitchFamily="18" charset="0"/>
              </a:rPr>
            </a:br>
            <a:r>
              <a:rPr lang="en-US" altLang="zh-CN" sz="4400">
                <a:solidFill>
                  <a:schemeClr val="tx2"/>
                </a:solidFill>
                <a:latin typeface="Times New Roman" pitchFamily="18" charset="0"/>
              </a:rPr>
              <a:t> </a:t>
            </a:r>
            <a:br>
              <a:rPr lang="en-US" altLang="zh-CN" sz="4400">
                <a:solidFill>
                  <a:schemeClr val="tx2"/>
                </a:solidFill>
                <a:latin typeface="Times New Roman" pitchFamily="18" charset="0"/>
              </a:rPr>
            </a:br>
            <a:r>
              <a:rPr lang="zh-CN" altLang="en-US" sz="2800">
                <a:solidFill>
                  <a:srgbClr val="0000FF"/>
                </a:solidFill>
                <a:latin typeface="Times New Roman" pitchFamily="18" charset="0"/>
              </a:rPr>
              <a:t>其中：</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从而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4400">
                <a:solidFill>
                  <a:srgbClr val="0000FF"/>
                </a:solidFill>
                <a:latin typeface="Times New Roman" pitchFamily="18" charset="0"/>
              </a:rPr>
              <a:t>（</a:t>
            </a:r>
            <a:r>
              <a:rPr lang="en-US" altLang="zh-CN" sz="2800">
                <a:solidFill>
                  <a:srgbClr val="0000FF"/>
                </a:solidFill>
                <a:latin typeface="Times New Roman" pitchFamily="18" charset="0"/>
              </a:rPr>
              <a:t>2</a:t>
            </a:r>
            <a:r>
              <a:rPr lang="zh-CN" altLang="en-US" sz="2800">
                <a:solidFill>
                  <a:srgbClr val="0000FF"/>
                </a:solidFill>
                <a:latin typeface="Times New Roman" pitchFamily="18" charset="0"/>
              </a:rPr>
              <a:t>）模型（</a:t>
            </a:r>
            <a:r>
              <a:rPr lang="en-US" altLang="zh-CN" sz="2800">
                <a:solidFill>
                  <a:srgbClr val="0000FF"/>
                </a:solidFill>
                <a:latin typeface="Times New Roman" pitchFamily="18" charset="0"/>
              </a:rPr>
              <a:t>3</a:t>
            </a:r>
            <a:r>
              <a:rPr lang="zh-CN" altLang="en-US" sz="2800">
                <a:solidFill>
                  <a:srgbClr val="0000FF"/>
                </a:solidFill>
                <a:latin typeface="Times New Roman" pitchFamily="18" charset="0"/>
              </a:rPr>
              <a:t>）中</a:t>
            </a:r>
            <a:r>
              <a:rPr lang="en-US" altLang="zh-CN" sz="2800" i="1">
                <a:solidFill>
                  <a:srgbClr val="0000FF"/>
                </a:solidFill>
                <a:latin typeface="Times New Roman" pitchFamily="18" charset="0"/>
              </a:rPr>
              <a:t>N</a:t>
            </a:r>
            <a:r>
              <a:rPr lang="en-US" altLang="zh-CN" sz="2800" i="1" baseline="-30000">
                <a:solidFill>
                  <a:srgbClr val="0000FF"/>
                </a:solidFill>
                <a:latin typeface="Times New Roman" pitchFamily="18" charset="0"/>
              </a:rPr>
              <a:t>R</a:t>
            </a:r>
            <a:r>
              <a:rPr lang="zh-CN" altLang="en-US" sz="2800">
                <a:solidFill>
                  <a:srgbClr val="0000FF"/>
                </a:solidFill>
                <a:latin typeface="Times New Roman" pitchFamily="18" charset="0"/>
              </a:rPr>
              <a:t>的计算</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对（</a:t>
            </a:r>
            <a:r>
              <a:rPr lang="en-US" altLang="zh-CN" sz="2800">
                <a:solidFill>
                  <a:srgbClr val="0000FF"/>
                </a:solidFill>
                <a:latin typeface="Times New Roman" pitchFamily="18" charset="0"/>
              </a:rPr>
              <a:t>2</a:t>
            </a:r>
            <a:r>
              <a:rPr lang="zh-CN" altLang="en-US" sz="2800">
                <a:solidFill>
                  <a:srgbClr val="0000FF"/>
                </a:solidFill>
                <a:latin typeface="Times New Roman" pitchFamily="18" charset="0"/>
              </a:rPr>
              <a:t>）式两边取常用对数可得</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t>
            </a:r>
            <a:r>
              <a:rPr lang="en-US" altLang="zh-CN" sz="2800">
                <a:solidFill>
                  <a:srgbClr val="0000FF"/>
                </a:solidFill>
                <a:latin typeface="Times New Roman" pitchFamily="18" charset="0"/>
              </a:rPr>
              <a:t>4</a:t>
            </a:r>
            <a:r>
              <a:rPr lang="zh-CN" altLang="en-US" sz="2800">
                <a:solidFill>
                  <a:srgbClr val="0000FF"/>
                </a:solidFill>
                <a:latin typeface="Times New Roman" pitchFamily="18" charset="0"/>
              </a:rPr>
              <a:t>）</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其中：                                   。由（</a:t>
            </a:r>
            <a:r>
              <a:rPr lang="en-US" altLang="zh-CN" sz="2800">
                <a:solidFill>
                  <a:srgbClr val="0000FF"/>
                </a:solidFill>
                <a:latin typeface="Times New Roman" pitchFamily="18" charset="0"/>
              </a:rPr>
              <a:t>4</a:t>
            </a:r>
            <a:r>
              <a:rPr lang="zh-CN" altLang="en-US" sz="2800">
                <a:solidFill>
                  <a:srgbClr val="0000FF"/>
                </a:solidFill>
                <a:latin typeface="Times New Roman" pitchFamily="18" charset="0"/>
              </a:rPr>
              <a:t>）式和所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给的数据，建立回归方程（同上），可求得</a:t>
            </a:r>
            <a:r>
              <a:rPr lang="en-US" altLang="zh-CN" sz="2800">
                <a:solidFill>
                  <a:srgbClr val="0000FF"/>
                </a:solidFill>
                <a:latin typeface="Times New Roman" pitchFamily="18" charset="0"/>
              </a:rPr>
              <a:t>α</a:t>
            </a:r>
            <a:r>
              <a:rPr lang="zh-CN" altLang="en-US" sz="2800">
                <a:solidFill>
                  <a:srgbClr val="0000FF"/>
                </a:solidFill>
                <a:latin typeface="Times New Roman" pitchFamily="18" charset="0"/>
              </a:rPr>
              <a:t>、</a:t>
            </a:r>
            <a:r>
              <a:rPr lang="en-US" altLang="zh-CN" sz="2800">
                <a:solidFill>
                  <a:srgbClr val="0000FF"/>
                </a:solidFill>
                <a:latin typeface="Times New Roman" pitchFamily="18" charset="0"/>
              </a:rPr>
              <a:t>β</a:t>
            </a:r>
            <a:r>
              <a:rPr lang="zh-CN" altLang="en-US" sz="2800">
                <a:solidFill>
                  <a:srgbClr val="0000FF"/>
                </a:solidFill>
                <a:latin typeface="Times New Roman" pitchFamily="18" charset="0"/>
              </a:rPr>
              <a:t>，从而计算出油田的可采储量                        （略）。</a:t>
            </a:r>
            <a:br>
              <a:rPr lang="zh-CN" altLang="en-US" sz="2800">
                <a:solidFill>
                  <a:srgbClr val="0000FF"/>
                </a:solidFill>
                <a:latin typeface="Times New Roman" pitchFamily="18" charset="0"/>
              </a:rPr>
            </a:br>
            <a:r>
              <a:rPr lang="zh-CN" altLang="en-US" sz="2800">
                <a:solidFill>
                  <a:srgbClr val="0000FF"/>
                </a:solidFill>
                <a:latin typeface="Times New Roman" pitchFamily="18" charset="0"/>
              </a:rPr>
              <a:t>                             </a:t>
            </a:r>
            <a:br>
              <a:rPr lang="zh-CN" altLang="en-US" sz="2800">
                <a:solidFill>
                  <a:srgbClr val="0000FF"/>
                </a:solidFill>
                <a:latin typeface="Times New Roman" pitchFamily="18" charset="0"/>
              </a:rPr>
            </a:br>
            <a:endParaRPr lang="zh-CN" altLang="en-US" sz="4400">
              <a:solidFill>
                <a:srgbClr val="0000FF"/>
              </a:solidFill>
              <a:latin typeface="Times New Roman" pitchFamily="18" charset="0"/>
            </a:endParaRPr>
          </a:p>
        </p:txBody>
      </p:sp>
      <p:sp>
        <p:nvSpPr>
          <p:cNvPr id="147464" name="Rectangle 8"/>
          <p:cNvSpPr>
            <a:spLocks noChangeArrowheads="1"/>
          </p:cNvSpPr>
          <p:nvPr/>
        </p:nvSpPr>
        <p:spPr bwMode="auto">
          <a:xfrm>
            <a:off x="3776663" y="2995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7465" name="Rectangle 9"/>
          <p:cNvSpPr>
            <a:spLocks noChangeArrowheads="1"/>
          </p:cNvSpPr>
          <p:nvPr/>
        </p:nvSpPr>
        <p:spPr bwMode="auto">
          <a:xfrm>
            <a:off x="38719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7466" name="Object 10"/>
          <p:cNvGraphicFramePr>
            <a:graphicFrameLocks noChangeAspect="1"/>
          </p:cNvGraphicFramePr>
          <p:nvPr/>
        </p:nvGraphicFramePr>
        <p:xfrm>
          <a:off x="1371600" y="0"/>
          <a:ext cx="3733800" cy="1066800"/>
        </p:xfrm>
        <a:graphic>
          <a:graphicData uri="http://schemas.openxmlformats.org/presentationml/2006/ole">
            <mc:AlternateContent xmlns:mc="http://schemas.openxmlformats.org/markup-compatibility/2006">
              <mc:Choice xmlns:v="urn:schemas-microsoft-com:vml" Requires="v">
                <p:oleObj spid="_x0000_s147528" name="公式" r:id="rId3" imgW="1396394" imgH="406224" progId="Equation.3">
                  <p:embed/>
                </p:oleObj>
              </mc:Choice>
              <mc:Fallback>
                <p:oleObj name="公式" r:id="rId3" imgW="1396394" imgH="406224"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0"/>
                        <a:ext cx="37338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467" name="Rectangle 11"/>
          <p:cNvSpPr>
            <a:spLocks noChangeArrowheads="1"/>
          </p:cNvSpPr>
          <p:nvPr/>
        </p:nvSpPr>
        <p:spPr bwMode="auto">
          <a:xfrm>
            <a:off x="362426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7468" name="Object 12"/>
          <p:cNvGraphicFramePr>
            <a:graphicFrameLocks noChangeAspect="1"/>
          </p:cNvGraphicFramePr>
          <p:nvPr/>
        </p:nvGraphicFramePr>
        <p:xfrm>
          <a:off x="1371600" y="990600"/>
          <a:ext cx="5105400" cy="1101725"/>
        </p:xfrm>
        <a:graphic>
          <a:graphicData uri="http://schemas.openxmlformats.org/presentationml/2006/ole">
            <mc:AlternateContent xmlns:mc="http://schemas.openxmlformats.org/markup-compatibility/2006">
              <mc:Choice xmlns:v="urn:schemas-microsoft-com:vml" Requires="v">
                <p:oleObj spid="_x0000_s147529" name="公式" r:id="rId5" imgW="1892300" imgH="406400" progId="Equation.3">
                  <p:embed/>
                </p:oleObj>
              </mc:Choice>
              <mc:Fallback>
                <p:oleObj name="公式" r:id="rId5" imgW="1892300" imgH="4064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990600"/>
                        <a:ext cx="5105400" cy="110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469" name="Rectangle 13"/>
          <p:cNvSpPr>
            <a:spLocks noChangeArrowheads="1"/>
          </p:cNvSpPr>
          <p:nvPr/>
        </p:nvSpPr>
        <p:spPr bwMode="auto">
          <a:xfrm>
            <a:off x="3929063"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7470" name="Object 14"/>
          <p:cNvGraphicFramePr>
            <a:graphicFrameLocks noChangeAspect="1"/>
          </p:cNvGraphicFramePr>
          <p:nvPr/>
        </p:nvGraphicFramePr>
        <p:xfrm>
          <a:off x="1447800" y="2057400"/>
          <a:ext cx="4191000" cy="776288"/>
        </p:xfrm>
        <a:graphic>
          <a:graphicData uri="http://schemas.openxmlformats.org/presentationml/2006/ole">
            <mc:AlternateContent xmlns:mc="http://schemas.openxmlformats.org/markup-compatibility/2006">
              <mc:Choice xmlns:v="urn:schemas-microsoft-com:vml" Requires="v">
                <p:oleObj spid="_x0000_s147530" name="公式" r:id="rId7" imgW="1282700" imgH="241300" progId="Equation.3">
                  <p:embed/>
                </p:oleObj>
              </mc:Choice>
              <mc:Fallback>
                <p:oleObj name="公式" r:id="rId7" imgW="1282700" imgH="2413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2057400"/>
                        <a:ext cx="4191000"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71" name="Object 15"/>
          <p:cNvGraphicFramePr>
            <a:graphicFrameLocks noChangeAspect="1"/>
          </p:cNvGraphicFramePr>
          <p:nvPr/>
        </p:nvGraphicFramePr>
        <p:xfrm>
          <a:off x="1828800" y="3657600"/>
          <a:ext cx="3810000" cy="609600"/>
        </p:xfrm>
        <a:graphic>
          <a:graphicData uri="http://schemas.openxmlformats.org/presentationml/2006/ole">
            <mc:AlternateContent xmlns:mc="http://schemas.openxmlformats.org/markup-compatibility/2006">
              <mc:Choice xmlns:v="urn:schemas-microsoft-com:vml" Requires="v">
                <p:oleObj spid="_x0000_s147531" name="公式" r:id="rId9" imgW="1016000" imgH="190500" progId="Equation.3">
                  <p:embed/>
                </p:oleObj>
              </mc:Choice>
              <mc:Fallback>
                <p:oleObj name="公式" r:id="rId9" imgW="1016000" imgH="1905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3657600"/>
                        <a:ext cx="38100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72" name="Object 16"/>
          <p:cNvGraphicFramePr>
            <a:graphicFrameLocks noChangeAspect="1"/>
          </p:cNvGraphicFramePr>
          <p:nvPr/>
        </p:nvGraphicFramePr>
        <p:xfrm>
          <a:off x="1331913" y="4076700"/>
          <a:ext cx="4495800" cy="1066800"/>
        </p:xfrm>
        <a:graphic>
          <a:graphicData uri="http://schemas.openxmlformats.org/presentationml/2006/ole">
            <mc:AlternateContent xmlns:mc="http://schemas.openxmlformats.org/markup-compatibility/2006">
              <mc:Choice xmlns:v="urn:schemas-microsoft-com:vml" Requires="v">
                <p:oleObj spid="_x0000_s147532" name="公式" r:id="rId11" imgW="1651000" imgH="368300" progId="Equation.3">
                  <p:embed/>
                </p:oleObj>
              </mc:Choice>
              <mc:Fallback>
                <p:oleObj name="公式" r:id="rId11" imgW="1651000" imgH="3683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913" y="4076700"/>
                        <a:ext cx="44958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73" name="Object 17"/>
          <p:cNvGraphicFramePr>
            <a:graphicFrameLocks noChangeAspect="1"/>
          </p:cNvGraphicFramePr>
          <p:nvPr/>
        </p:nvGraphicFramePr>
        <p:xfrm>
          <a:off x="4876800" y="5486400"/>
          <a:ext cx="1905000" cy="762000"/>
        </p:xfrm>
        <a:graphic>
          <a:graphicData uri="http://schemas.openxmlformats.org/presentationml/2006/ole">
            <mc:AlternateContent xmlns:mc="http://schemas.openxmlformats.org/markup-compatibility/2006">
              <mc:Choice xmlns:v="urn:schemas-microsoft-com:vml" Requires="v">
                <p:oleObj spid="_x0000_s147533" name="公式" r:id="rId13" imgW="571252" imgH="228501" progId="Equation.3">
                  <p:embed/>
                </p:oleObj>
              </mc:Choice>
              <mc:Fallback>
                <p:oleObj name="公式" r:id="rId13" imgW="571252" imgH="228501"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6800" y="5486400"/>
                        <a:ext cx="1905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21" name="Group 9"/>
          <p:cNvGrpSpPr>
            <a:grpSpLocks/>
          </p:cNvGrpSpPr>
          <p:nvPr/>
        </p:nvGrpSpPr>
        <p:grpSpPr bwMode="auto">
          <a:xfrm>
            <a:off x="0" y="1066800"/>
            <a:ext cx="9144000" cy="5184775"/>
            <a:chOff x="192" y="663"/>
            <a:chExt cx="5760" cy="3266"/>
          </a:xfrm>
        </p:grpSpPr>
        <p:pic>
          <p:nvPicPr>
            <p:cNvPr id="11572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663"/>
              <a:ext cx="2759" cy="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 y="663"/>
              <a:ext cx="2728" cy="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4" name="Text Box 12"/>
            <p:cNvSpPr txBox="1">
              <a:spLocks noChangeArrowheads="1"/>
            </p:cNvSpPr>
            <p:nvPr/>
          </p:nvSpPr>
          <p:spPr bwMode="auto">
            <a:xfrm>
              <a:off x="2064" y="768"/>
              <a:ext cx="757" cy="372"/>
            </a:xfrm>
            <a:prstGeom prst="rect">
              <a:avLst/>
            </a:prstGeom>
            <a:solidFill>
              <a:srgbClr val="FFFFFF"/>
            </a:solidFill>
            <a:ln w="9525">
              <a:solidFill>
                <a:srgbClr val="000000"/>
              </a:solidFill>
              <a:miter lim="800000"/>
              <a:headEnd/>
              <a:tailEnd/>
            </a:ln>
          </p:spPr>
          <p:txBody>
            <a:bodyPr lIns="54000" rIns="54000">
              <a:spAutoFit/>
            </a:bodyPr>
            <a:lstStyle/>
            <a:p>
              <a:pPr algn="just" eaLnBrk="0" hangingPunct="0">
                <a:lnSpc>
                  <a:spcPct val="80000"/>
                </a:lnSpc>
              </a:pPr>
              <a:r>
                <a:rPr lang="en-US" altLang="zh-CN" sz="2000">
                  <a:latin typeface="Times New Roman" pitchFamily="18" charset="0"/>
                </a:rPr>
                <a:t>…</a:t>
              </a:r>
              <a:r>
                <a:rPr lang="zh-CN" altLang="en-US" sz="2000">
                  <a:latin typeface="Times New Roman" pitchFamily="18" charset="0"/>
                </a:rPr>
                <a:t>实际值</a:t>
              </a:r>
            </a:p>
            <a:p>
              <a:pPr algn="just" eaLnBrk="0" hangingPunct="0">
                <a:lnSpc>
                  <a:spcPct val="80000"/>
                </a:lnSpc>
              </a:pPr>
              <a:r>
                <a:rPr lang="en-US" altLang="zh-CN" sz="2000">
                  <a:latin typeface="Times New Roman" pitchFamily="18" charset="0"/>
                </a:rPr>
                <a:t>—</a:t>
              </a:r>
              <a:r>
                <a:rPr lang="zh-CN" altLang="en-US" sz="2000">
                  <a:latin typeface="Times New Roman" pitchFamily="18" charset="0"/>
                </a:rPr>
                <a:t>预测值</a:t>
              </a:r>
            </a:p>
          </p:txBody>
        </p:sp>
        <p:sp>
          <p:nvSpPr>
            <p:cNvPr id="115725" name="Text Box 13"/>
            <p:cNvSpPr txBox="1">
              <a:spLocks noChangeArrowheads="1"/>
            </p:cNvSpPr>
            <p:nvPr/>
          </p:nvSpPr>
          <p:spPr bwMode="auto">
            <a:xfrm>
              <a:off x="1253" y="3671"/>
              <a:ext cx="910" cy="257"/>
            </a:xfrm>
            <a:prstGeom prst="rect">
              <a:avLst/>
            </a:prstGeom>
            <a:solidFill>
              <a:srgbClr val="FFFFFF"/>
            </a:solidFill>
            <a:ln w="9525">
              <a:solidFill>
                <a:srgbClr val="FFFFFF"/>
              </a:solidFill>
              <a:miter lim="800000"/>
              <a:headEnd/>
              <a:tailEnd/>
            </a:ln>
          </p:spPr>
          <p:txBody>
            <a:bodyPr>
              <a:spAutoFit/>
            </a:bodyPr>
            <a:lstStyle/>
            <a:p>
              <a:pPr algn="ctr" eaLnBrk="0" hangingPunct="0"/>
              <a:r>
                <a:rPr lang="zh-CN" altLang="en-US" sz="2000">
                  <a:latin typeface="Times New Roman" pitchFamily="18" charset="0"/>
                </a:rPr>
                <a:t>图</a:t>
              </a:r>
              <a:r>
                <a:rPr lang="en-US" altLang="zh-CN" sz="2000">
                  <a:latin typeface="Times New Roman" pitchFamily="18" charset="0"/>
                </a:rPr>
                <a:t>4—3</a:t>
              </a:r>
            </a:p>
          </p:txBody>
        </p:sp>
        <p:sp>
          <p:nvSpPr>
            <p:cNvPr id="115726" name="Text Box 14"/>
            <p:cNvSpPr txBox="1">
              <a:spLocks noChangeArrowheads="1"/>
            </p:cNvSpPr>
            <p:nvPr/>
          </p:nvSpPr>
          <p:spPr bwMode="auto">
            <a:xfrm>
              <a:off x="3792" y="720"/>
              <a:ext cx="758" cy="372"/>
            </a:xfrm>
            <a:prstGeom prst="rect">
              <a:avLst/>
            </a:prstGeom>
            <a:solidFill>
              <a:srgbClr val="FFFFFF"/>
            </a:solidFill>
            <a:ln w="9525">
              <a:solidFill>
                <a:srgbClr val="000000"/>
              </a:solidFill>
              <a:miter lim="800000"/>
              <a:headEnd/>
              <a:tailEnd/>
            </a:ln>
          </p:spPr>
          <p:txBody>
            <a:bodyPr lIns="54000" rIns="54000">
              <a:spAutoFit/>
            </a:bodyPr>
            <a:lstStyle/>
            <a:p>
              <a:pPr algn="just" eaLnBrk="0" hangingPunct="0">
                <a:lnSpc>
                  <a:spcPct val="80000"/>
                </a:lnSpc>
              </a:pPr>
              <a:r>
                <a:rPr lang="en-US" altLang="zh-CN" sz="2000">
                  <a:latin typeface="Times New Roman" pitchFamily="18" charset="0"/>
                </a:rPr>
                <a:t>…</a:t>
              </a:r>
              <a:r>
                <a:rPr lang="zh-CN" altLang="en-US" sz="2000">
                  <a:latin typeface="Times New Roman" pitchFamily="18" charset="0"/>
                </a:rPr>
                <a:t>实际值</a:t>
              </a:r>
            </a:p>
            <a:p>
              <a:pPr algn="just" eaLnBrk="0" hangingPunct="0">
                <a:lnSpc>
                  <a:spcPct val="80000"/>
                </a:lnSpc>
              </a:pPr>
              <a:r>
                <a:rPr lang="en-US" altLang="zh-CN" sz="2000">
                  <a:latin typeface="Times New Roman" pitchFamily="18" charset="0"/>
                </a:rPr>
                <a:t>—</a:t>
              </a:r>
              <a:r>
                <a:rPr lang="zh-CN" altLang="en-US" sz="2000">
                  <a:latin typeface="Times New Roman" pitchFamily="18" charset="0"/>
                </a:rPr>
                <a:t>预测值</a:t>
              </a:r>
            </a:p>
          </p:txBody>
        </p:sp>
        <p:sp>
          <p:nvSpPr>
            <p:cNvPr id="115727" name="Text Box 15"/>
            <p:cNvSpPr txBox="1">
              <a:spLocks noChangeArrowheads="1"/>
            </p:cNvSpPr>
            <p:nvPr/>
          </p:nvSpPr>
          <p:spPr bwMode="auto">
            <a:xfrm>
              <a:off x="4285" y="3672"/>
              <a:ext cx="909" cy="257"/>
            </a:xfrm>
            <a:prstGeom prst="rect">
              <a:avLst/>
            </a:prstGeom>
            <a:solidFill>
              <a:srgbClr val="FFFFFF"/>
            </a:solidFill>
            <a:ln w="9525">
              <a:solidFill>
                <a:srgbClr val="FFFFFF"/>
              </a:solidFill>
              <a:miter lim="800000"/>
              <a:headEnd/>
              <a:tailEnd/>
            </a:ln>
          </p:spPr>
          <p:txBody>
            <a:bodyPr>
              <a:spAutoFit/>
            </a:bodyPr>
            <a:lstStyle/>
            <a:p>
              <a:pPr algn="ctr" eaLnBrk="0" hangingPunct="0"/>
              <a:r>
                <a:rPr lang="zh-CN" altLang="en-US" sz="2000">
                  <a:latin typeface="Times New Roman" pitchFamily="18" charset="0"/>
                </a:rPr>
                <a:t>图</a:t>
              </a:r>
              <a:r>
                <a:rPr lang="en-US" altLang="zh-CN" sz="2000">
                  <a:latin typeface="Times New Roman" pitchFamily="18" charset="0"/>
                </a:rPr>
                <a:t>4—4</a:t>
              </a:r>
            </a:p>
          </p:txBody>
        </p:sp>
      </p:grpSp>
      <p:sp>
        <p:nvSpPr>
          <p:cNvPr id="115728" name="Text Box 16"/>
          <p:cNvSpPr txBox="1">
            <a:spLocks noChangeArrowheads="1"/>
          </p:cNvSpPr>
          <p:nvPr/>
        </p:nvSpPr>
        <p:spPr bwMode="auto">
          <a:xfrm>
            <a:off x="1828800" y="6251575"/>
            <a:ext cx="6010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FF"/>
                </a:solidFill>
              </a:rPr>
              <a:t>图</a:t>
            </a:r>
            <a:r>
              <a:rPr lang="en-US" altLang="zh-CN" sz="2400" b="1">
                <a:solidFill>
                  <a:srgbClr val="0000FF"/>
                </a:solidFill>
              </a:rPr>
              <a:t>4—4</a:t>
            </a:r>
            <a:r>
              <a:rPr lang="zh-CN" altLang="en-US" sz="2400" b="1">
                <a:solidFill>
                  <a:srgbClr val="0000FF"/>
                </a:solidFill>
              </a:rPr>
              <a:t>是累积产量预测值与实际值对照图。</a:t>
            </a:r>
          </a:p>
        </p:txBody>
      </p:sp>
      <p:sp>
        <p:nvSpPr>
          <p:cNvPr id="115729" name="Text Box 17"/>
          <p:cNvSpPr txBox="1">
            <a:spLocks noChangeArrowheads="1"/>
          </p:cNvSpPr>
          <p:nvPr/>
        </p:nvSpPr>
        <p:spPr bwMode="auto">
          <a:xfrm>
            <a:off x="1600200" y="152400"/>
            <a:ext cx="6553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0000FF"/>
                </a:solidFill>
              </a:rPr>
              <a:t>以及气田产量和预测产量对照表（表</a:t>
            </a:r>
            <a:r>
              <a:rPr lang="en-US" altLang="zh-CN" sz="2400" b="1">
                <a:solidFill>
                  <a:srgbClr val="0000FF"/>
                </a:solidFill>
              </a:rPr>
              <a:t>4—2</a:t>
            </a:r>
            <a:r>
              <a:rPr lang="zh-CN" altLang="en-US" sz="2400" b="1">
                <a:solidFill>
                  <a:srgbClr val="0000FF"/>
                </a:solidFill>
              </a:rPr>
              <a:t>）。</a:t>
            </a:r>
            <a:br>
              <a:rPr lang="zh-CN" altLang="en-US" sz="2400" b="1">
                <a:solidFill>
                  <a:srgbClr val="0000FF"/>
                </a:solidFill>
              </a:rPr>
            </a:br>
            <a:r>
              <a:rPr lang="zh-CN" altLang="en-US" sz="2400" b="1">
                <a:solidFill>
                  <a:srgbClr val="0000FF"/>
                </a:solidFill>
              </a:rPr>
              <a:t>图</a:t>
            </a:r>
            <a:r>
              <a:rPr lang="en-US" altLang="zh-CN" sz="2400" b="1">
                <a:solidFill>
                  <a:srgbClr val="0000FF"/>
                </a:solidFill>
              </a:rPr>
              <a:t>4—3</a:t>
            </a:r>
            <a:r>
              <a:rPr lang="zh-CN" altLang="en-US" sz="2400" b="1">
                <a:solidFill>
                  <a:srgbClr val="0000FF"/>
                </a:solidFill>
              </a:rPr>
              <a:t>是年产量预测值与实际值对照图</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8" name="Rectangle 4"/>
          <p:cNvSpPr>
            <a:spLocks noGrp="1" noChangeArrowheads="1"/>
          </p:cNvSpPr>
          <p:nvPr>
            <p:ph type="title" idx="4294967295"/>
          </p:nvPr>
        </p:nvSpPr>
        <p:spPr>
          <a:xfrm>
            <a:off x="0" y="0"/>
            <a:ext cx="8763000" cy="917575"/>
          </a:xfrm>
          <a:noFill/>
          <a:ln/>
        </p:spPr>
        <p:txBody>
          <a:bodyPr/>
          <a:lstStyle/>
          <a:p>
            <a:r>
              <a:rPr lang="zh-CN" altLang="en-US" sz="3200" b="1"/>
              <a:t>从图上可以看到预测值与实际值比较接近</a:t>
            </a:r>
            <a:endParaRPr lang="zh-CN" altLang="en-US" sz="3600" b="1"/>
          </a:p>
        </p:txBody>
      </p:sp>
      <p:graphicFrame>
        <p:nvGraphicFramePr>
          <p:cNvPr id="318469" name="Object 5"/>
          <p:cNvGraphicFramePr>
            <a:graphicFrameLocks noChangeAspect="1"/>
          </p:cNvGraphicFramePr>
          <p:nvPr/>
        </p:nvGraphicFramePr>
        <p:xfrm>
          <a:off x="0" y="714375"/>
          <a:ext cx="9061450" cy="5915025"/>
        </p:xfrm>
        <a:graphic>
          <a:graphicData uri="http://schemas.openxmlformats.org/presentationml/2006/ole">
            <mc:AlternateContent xmlns:mc="http://schemas.openxmlformats.org/markup-compatibility/2006">
              <mc:Choice xmlns:v="urn:schemas-microsoft-com:vml" Requires="v">
                <p:oleObj spid="_x0000_s318479" name="文档" r:id="rId3" imgW="7376988" imgH="5906204" progId="Word.Document.8">
                  <p:embed/>
                </p:oleObj>
              </mc:Choice>
              <mc:Fallback>
                <p:oleObj name="文档" r:id="rId3" imgW="7376988" imgH="5906204"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14375"/>
                        <a:ext cx="9061450" cy="591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62000"/>
            <a:ext cx="51816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81200"/>
            <a:ext cx="822960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514600"/>
            <a:ext cx="85344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6172200"/>
            <a:ext cx="73152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9495"/>
                                        </p:tgtEl>
                                        <p:attrNameLst>
                                          <p:attrName>style.visibility</p:attrName>
                                        </p:attrNameLst>
                                      </p:cBhvr>
                                      <p:to>
                                        <p:strVal val="visible"/>
                                      </p:to>
                                    </p:set>
                                    <p:animEffect transition="in" filter="blinds(horizontal)">
                                      <p:cBhvr>
                                        <p:cTn id="7" dur="500"/>
                                        <p:tgtEl>
                                          <p:spTgt spid="319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5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8458200"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05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562600"/>
            <a:ext cx="2743200" cy="78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05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24000"/>
            <a:ext cx="838200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051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5715000"/>
            <a:ext cx="9144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052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362200"/>
            <a:ext cx="8686800" cy="8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052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5715000"/>
            <a:ext cx="1905000"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052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429000"/>
            <a:ext cx="8610600" cy="166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0523"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5867400"/>
            <a:ext cx="23622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0517"/>
                                        </p:tgtEl>
                                        <p:attrNameLst>
                                          <p:attrName>style.visibility</p:attrName>
                                        </p:attrNameLst>
                                      </p:cBhvr>
                                      <p:to>
                                        <p:strVal val="visible"/>
                                      </p:to>
                                    </p:set>
                                    <p:animEffect transition="in" filter="blinds(horizontal)">
                                      <p:cBhvr>
                                        <p:cTn id="7" dur="500"/>
                                        <p:tgtEl>
                                          <p:spTgt spid="3205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0518"/>
                                        </p:tgtEl>
                                        <p:attrNameLst>
                                          <p:attrName>style.visibility</p:attrName>
                                        </p:attrNameLst>
                                      </p:cBhvr>
                                      <p:to>
                                        <p:strVal val="visible"/>
                                      </p:to>
                                    </p:set>
                                    <p:animEffect transition="in" filter="blinds(horizontal)">
                                      <p:cBhvr>
                                        <p:cTn id="12" dur="500"/>
                                        <p:tgtEl>
                                          <p:spTgt spid="3205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0519"/>
                                        </p:tgtEl>
                                        <p:attrNameLst>
                                          <p:attrName>style.visibility</p:attrName>
                                        </p:attrNameLst>
                                      </p:cBhvr>
                                      <p:to>
                                        <p:strVal val="visible"/>
                                      </p:to>
                                    </p:set>
                                    <p:animEffect transition="in" filter="blinds(horizontal)">
                                      <p:cBhvr>
                                        <p:cTn id="17" dur="500"/>
                                        <p:tgtEl>
                                          <p:spTgt spid="3205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0520"/>
                                        </p:tgtEl>
                                        <p:attrNameLst>
                                          <p:attrName>style.visibility</p:attrName>
                                        </p:attrNameLst>
                                      </p:cBhvr>
                                      <p:to>
                                        <p:strVal val="visible"/>
                                      </p:to>
                                    </p:set>
                                    <p:animEffect transition="in" filter="blinds(horizontal)">
                                      <p:cBhvr>
                                        <p:cTn id="22" dur="500"/>
                                        <p:tgtEl>
                                          <p:spTgt spid="3205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20521"/>
                                        </p:tgtEl>
                                        <p:attrNameLst>
                                          <p:attrName>style.visibility</p:attrName>
                                        </p:attrNameLst>
                                      </p:cBhvr>
                                      <p:to>
                                        <p:strVal val="visible"/>
                                      </p:to>
                                    </p:set>
                                    <p:animEffect transition="in" filter="blinds(horizontal)">
                                      <p:cBhvr>
                                        <p:cTn id="27" dur="500"/>
                                        <p:tgtEl>
                                          <p:spTgt spid="3205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20522"/>
                                        </p:tgtEl>
                                        <p:attrNameLst>
                                          <p:attrName>style.visibility</p:attrName>
                                        </p:attrNameLst>
                                      </p:cBhvr>
                                      <p:to>
                                        <p:strVal val="visible"/>
                                      </p:to>
                                    </p:set>
                                    <p:animEffect transition="in" filter="blinds(horizontal)">
                                      <p:cBhvr>
                                        <p:cTn id="32" dur="500"/>
                                        <p:tgtEl>
                                          <p:spTgt spid="3205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20523"/>
                                        </p:tgtEl>
                                        <p:attrNameLst>
                                          <p:attrName>style.visibility</p:attrName>
                                        </p:attrNameLst>
                                      </p:cBhvr>
                                      <p:to>
                                        <p:strVal val="visible"/>
                                      </p:to>
                                    </p:set>
                                    <p:animEffect transition="in" filter="blinds(horizontal)">
                                      <p:cBhvr>
                                        <p:cTn id="37" dur="500"/>
                                        <p:tgtEl>
                                          <p:spTgt spid="320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696200"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2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00400"/>
            <a:ext cx="7391400" cy="330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2565"/>
                                        </p:tgtEl>
                                        <p:attrNameLst>
                                          <p:attrName>style.visibility</p:attrName>
                                        </p:attrNameLst>
                                      </p:cBhvr>
                                      <p:to>
                                        <p:strVal val="visible"/>
                                      </p:to>
                                    </p:set>
                                    <p:animEffect transition="in" filter="blinds(horizontal)">
                                      <p:cBhvr>
                                        <p:cTn id="7" dur="500"/>
                                        <p:tgtEl>
                                          <p:spTgt spid="32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04800"/>
            <a:ext cx="36576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35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63638"/>
            <a:ext cx="3200400"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35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48768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359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200400"/>
            <a:ext cx="8534400" cy="126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359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724400"/>
            <a:ext cx="426720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35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5334000"/>
            <a:ext cx="5562600"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3591"/>
                                        </p:tgtEl>
                                        <p:attrNameLst>
                                          <p:attrName>style.visibility</p:attrName>
                                        </p:attrNameLst>
                                      </p:cBhvr>
                                      <p:to>
                                        <p:strVal val="visible"/>
                                      </p:to>
                                    </p:set>
                                    <p:animEffect transition="in" filter="blinds(horizontal)">
                                      <p:cBhvr>
                                        <p:cTn id="7" dur="500"/>
                                        <p:tgtEl>
                                          <p:spTgt spid="3235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3592"/>
                                        </p:tgtEl>
                                        <p:attrNameLst>
                                          <p:attrName>style.visibility</p:attrName>
                                        </p:attrNameLst>
                                      </p:cBhvr>
                                      <p:to>
                                        <p:strVal val="visible"/>
                                      </p:to>
                                    </p:set>
                                    <p:animEffect transition="in" filter="blinds(horizontal)">
                                      <p:cBhvr>
                                        <p:cTn id="12" dur="500"/>
                                        <p:tgtEl>
                                          <p:spTgt spid="3235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3593"/>
                                        </p:tgtEl>
                                        <p:attrNameLst>
                                          <p:attrName>style.visibility</p:attrName>
                                        </p:attrNameLst>
                                      </p:cBhvr>
                                      <p:to>
                                        <p:strVal val="visible"/>
                                      </p:to>
                                    </p:set>
                                    <p:animEffect transition="in" filter="blinds(horizontal)">
                                      <p:cBhvr>
                                        <p:cTn id="17" dur="500"/>
                                        <p:tgtEl>
                                          <p:spTgt spid="323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6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04800"/>
            <a:ext cx="5105400" cy="130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46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48768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46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667000"/>
            <a:ext cx="63246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46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495800"/>
            <a:ext cx="7620000" cy="185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4613"/>
                                        </p:tgtEl>
                                        <p:attrNameLst>
                                          <p:attrName>style.visibility</p:attrName>
                                        </p:attrNameLst>
                                      </p:cBhvr>
                                      <p:to>
                                        <p:strVal val="visible"/>
                                      </p:to>
                                    </p:set>
                                    <p:animEffect transition="in" filter="blinds(horizontal)">
                                      <p:cBhvr>
                                        <p:cTn id="7" dur="500"/>
                                        <p:tgtEl>
                                          <p:spTgt spid="3246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4614"/>
                                        </p:tgtEl>
                                        <p:attrNameLst>
                                          <p:attrName>style.visibility</p:attrName>
                                        </p:attrNameLst>
                                      </p:cBhvr>
                                      <p:to>
                                        <p:strVal val="visible"/>
                                      </p:to>
                                    </p:set>
                                    <p:animEffect transition="in" filter="blinds(horizontal)">
                                      <p:cBhvr>
                                        <p:cTn id="12" dur="500"/>
                                        <p:tgtEl>
                                          <p:spTgt spid="3246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4615"/>
                                        </p:tgtEl>
                                        <p:attrNameLst>
                                          <p:attrName>style.visibility</p:attrName>
                                        </p:attrNameLst>
                                      </p:cBhvr>
                                      <p:to>
                                        <p:strVal val="visible"/>
                                      </p:to>
                                    </p:set>
                                    <p:animEffect transition="in" filter="blinds(horizontal)">
                                      <p:cBhvr>
                                        <p:cTn id="17" dur="500"/>
                                        <p:tgtEl>
                                          <p:spTgt spid="324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81534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6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624840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6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524000"/>
            <a:ext cx="7620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63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209800"/>
            <a:ext cx="5791200" cy="385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5639"/>
                                        </p:tgtEl>
                                        <p:attrNameLst>
                                          <p:attrName>style.visibility</p:attrName>
                                        </p:attrNameLst>
                                      </p:cBhvr>
                                      <p:to>
                                        <p:strVal val="visible"/>
                                      </p:to>
                                    </p:set>
                                    <p:animEffect transition="in" filter="blinds(horizontal)">
                                      <p:cBhvr>
                                        <p:cTn id="7" dur="500"/>
                                        <p:tgtEl>
                                          <p:spTgt spid="325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6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95600"/>
            <a:ext cx="7620000" cy="388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66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28600"/>
            <a:ext cx="3810000"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66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917825"/>
            <a:ext cx="6096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4" name="Object 4"/>
          <p:cNvGraphicFramePr>
            <a:graphicFrameLocks noChangeAspect="1"/>
          </p:cNvGraphicFramePr>
          <p:nvPr/>
        </p:nvGraphicFramePr>
        <p:xfrm>
          <a:off x="2209800" y="1768475"/>
          <a:ext cx="3810000" cy="593725"/>
        </p:xfrm>
        <a:graphic>
          <a:graphicData uri="http://schemas.openxmlformats.org/presentationml/2006/ole">
            <mc:AlternateContent xmlns:mc="http://schemas.openxmlformats.org/markup-compatibility/2006">
              <mc:Choice xmlns:v="urn:schemas-microsoft-com:vml" Requires="v">
                <p:oleObj spid="_x0000_s10278" name="公式" r:id="rId3" imgW="1333440" imgH="203040" progId="Equation.3">
                  <p:embed/>
                </p:oleObj>
              </mc:Choice>
              <mc:Fallback>
                <p:oleObj name="公式" r:id="rId3" imgW="1333440" imgH="203040" progId="Equation.3">
                  <p:embed/>
                  <p:pic>
                    <p:nvPicPr>
                      <p:cNvPr id="0" name="Object 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768475"/>
                        <a:ext cx="3810000" cy="5937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5" name="Text Box 5"/>
          <p:cNvSpPr txBox="1">
            <a:spLocks noChangeArrowheads="1"/>
          </p:cNvSpPr>
          <p:nvPr/>
        </p:nvSpPr>
        <p:spPr bwMode="auto">
          <a:xfrm>
            <a:off x="3581400" y="228600"/>
            <a:ext cx="1295400" cy="7016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4000" b="1">
                <a:latin typeface="Times New Roman" pitchFamily="18" charset="0"/>
                <a:ea typeface="楷体_GB2312" pitchFamily="49" charset="-122"/>
              </a:rPr>
              <a:t>建模</a:t>
            </a:r>
          </a:p>
        </p:txBody>
      </p:sp>
      <p:sp>
        <p:nvSpPr>
          <p:cNvPr id="10246" name="Text Box 6"/>
          <p:cNvSpPr txBox="1">
            <a:spLocks noChangeArrowheads="1"/>
          </p:cNvSpPr>
          <p:nvPr/>
        </p:nvSpPr>
        <p:spPr bwMode="auto">
          <a:xfrm>
            <a:off x="1143000" y="5181600"/>
            <a:ext cx="2743200" cy="519113"/>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Times New Roman" pitchFamily="18" charset="0"/>
              </a:rPr>
              <a:t>军备竞赛的结局</a:t>
            </a:r>
          </a:p>
        </p:txBody>
      </p:sp>
      <p:grpSp>
        <p:nvGrpSpPr>
          <p:cNvPr id="10247" name="Group 7"/>
          <p:cNvGrpSpPr>
            <a:grpSpLocks/>
          </p:cNvGrpSpPr>
          <p:nvPr/>
        </p:nvGrpSpPr>
        <p:grpSpPr bwMode="auto">
          <a:xfrm>
            <a:off x="1371600" y="5881688"/>
            <a:ext cx="5867400" cy="519112"/>
            <a:chOff x="624" y="3120"/>
            <a:chExt cx="4224" cy="327"/>
          </a:xfrm>
        </p:grpSpPr>
        <p:sp>
          <p:nvSpPr>
            <p:cNvPr id="10248" name="Text Box 8"/>
            <p:cNvSpPr txBox="1">
              <a:spLocks noChangeArrowheads="1"/>
            </p:cNvSpPr>
            <p:nvPr/>
          </p:nvSpPr>
          <p:spPr bwMode="auto">
            <a:xfrm>
              <a:off x="1056" y="3120"/>
              <a:ext cx="3792" cy="327"/>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Times New Roman" pitchFamily="18" charset="0"/>
                </a:rPr>
                <a:t>微分方程的平衡点及其稳定性</a:t>
              </a:r>
            </a:p>
          </p:txBody>
        </p:sp>
        <p:sp>
          <p:nvSpPr>
            <p:cNvPr id="10249" name="AutoShape 9"/>
            <p:cNvSpPr>
              <a:spLocks noChangeArrowheads="1"/>
            </p:cNvSpPr>
            <p:nvPr/>
          </p:nvSpPr>
          <p:spPr bwMode="auto">
            <a:xfrm>
              <a:off x="624" y="3120"/>
              <a:ext cx="192" cy="306"/>
            </a:xfrm>
            <a:prstGeom prst="rightArrow">
              <a:avLst>
                <a:gd name="adj1" fmla="val 50000"/>
                <a:gd name="adj2" fmla="val 2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50" name="Text Box 10"/>
          <p:cNvSpPr txBox="1">
            <a:spLocks noChangeArrowheads="1"/>
          </p:cNvSpPr>
          <p:nvPr/>
        </p:nvSpPr>
        <p:spPr bwMode="auto">
          <a:xfrm>
            <a:off x="609600" y="1143000"/>
            <a:ext cx="7010400" cy="51911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latin typeface="Times New Roman" pitchFamily="18" charset="0"/>
              </a:rPr>
              <a:t>x</a:t>
            </a:r>
            <a:r>
              <a:rPr kumimoji="1" lang="en-US" altLang="zh-CN" sz="2800" b="1">
                <a:latin typeface="Times New Roman" pitchFamily="18" charset="0"/>
              </a:rPr>
              <a:t>(</a:t>
            </a:r>
            <a:r>
              <a:rPr kumimoji="1" lang="en-US" altLang="zh-CN" sz="2800" b="1" i="1">
                <a:latin typeface="Times New Roman" pitchFamily="18" charset="0"/>
              </a:rPr>
              <a:t>t</a:t>
            </a:r>
            <a:r>
              <a:rPr kumimoji="1" lang="en-US" altLang="zh-CN" sz="2800" b="1">
                <a:latin typeface="Times New Roman" pitchFamily="18" charset="0"/>
              </a:rPr>
              <a:t>) ~ </a:t>
            </a:r>
            <a:r>
              <a:rPr kumimoji="1" lang="zh-CN" altLang="en-US" sz="2800" b="1">
                <a:latin typeface="Times New Roman" pitchFamily="18" charset="0"/>
              </a:rPr>
              <a:t>甲方军备实力， </a:t>
            </a:r>
            <a:r>
              <a:rPr kumimoji="1" lang="en-US" altLang="zh-CN" sz="2800" b="1" i="1">
                <a:latin typeface="Times New Roman" pitchFamily="18" charset="0"/>
              </a:rPr>
              <a:t>y</a:t>
            </a:r>
            <a:r>
              <a:rPr kumimoji="1" lang="en-US" altLang="zh-CN" sz="2800" b="1">
                <a:latin typeface="Times New Roman" pitchFamily="18" charset="0"/>
              </a:rPr>
              <a:t>(</a:t>
            </a:r>
            <a:r>
              <a:rPr kumimoji="1" lang="en-US" altLang="zh-CN" sz="2800" b="1" i="1">
                <a:latin typeface="Times New Roman" pitchFamily="18" charset="0"/>
              </a:rPr>
              <a:t>t</a:t>
            </a:r>
            <a:r>
              <a:rPr kumimoji="1" lang="en-US" altLang="zh-CN" sz="2800" b="1">
                <a:latin typeface="Times New Roman" pitchFamily="18" charset="0"/>
              </a:rPr>
              <a:t>) ~ </a:t>
            </a:r>
            <a:r>
              <a:rPr kumimoji="1" lang="zh-CN" altLang="en-US" sz="2800" b="1">
                <a:latin typeface="Times New Roman" pitchFamily="18" charset="0"/>
              </a:rPr>
              <a:t>乙方军备实力</a:t>
            </a:r>
          </a:p>
        </p:txBody>
      </p:sp>
      <p:graphicFrame>
        <p:nvGraphicFramePr>
          <p:cNvPr id="10251" name="Object 11"/>
          <p:cNvGraphicFramePr>
            <a:graphicFrameLocks noChangeAspect="1"/>
          </p:cNvGraphicFramePr>
          <p:nvPr/>
        </p:nvGraphicFramePr>
        <p:xfrm>
          <a:off x="2209800" y="2438400"/>
          <a:ext cx="3810000" cy="549275"/>
        </p:xfrm>
        <a:graphic>
          <a:graphicData uri="http://schemas.openxmlformats.org/presentationml/2006/ole">
            <mc:AlternateContent xmlns:mc="http://schemas.openxmlformats.org/markup-compatibility/2006">
              <mc:Choice xmlns:v="urn:schemas-microsoft-com:vml" Requires="v">
                <p:oleObj spid="_x0000_s10279" name="Equation" r:id="rId5" imgW="1218960" imgH="203040" progId="Equation.3">
                  <p:embed/>
                </p:oleObj>
              </mc:Choice>
              <mc:Fallback>
                <p:oleObj name="Equation" r:id="rId5" imgW="1218960" imgH="203040" progId="Equation.3">
                  <p:embed/>
                  <p:pic>
                    <p:nvPicPr>
                      <p:cNvPr id="0" name="Object 11"/>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2438400"/>
                        <a:ext cx="3810000" cy="5492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2" name="Text Box 12"/>
          <p:cNvSpPr txBox="1">
            <a:spLocks noChangeArrowheads="1"/>
          </p:cNvSpPr>
          <p:nvPr/>
        </p:nvSpPr>
        <p:spPr bwMode="auto">
          <a:xfrm>
            <a:off x="1981200" y="3124200"/>
            <a:ext cx="5029200" cy="18018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latin typeface="Times New Roman" pitchFamily="18" charset="0"/>
                <a:sym typeface="Symbol" pitchFamily="18" charset="2"/>
              </a:rPr>
              <a:t>,  ~ </a:t>
            </a:r>
            <a:r>
              <a:rPr kumimoji="1" lang="zh-CN" altLang="en-US" sz="2800" b="1">
                <a:latin typeface="Times New Roman" pitchFamily="18" charset="0"/>
                <a:sym typeface="Symbol" pitchFamily="18" charset="2"/>
              </a:rPr>
              <a:t>本方经济实力的制约；</a:t>
            </a:r>
          </a:p>
          <a:p>
            <a:pPr>
              <a:spcBef>
                <a:spcPct val="50000"/>
              </a:spcBef>
            </a:pPr>
            <a:r>
              <a:rPr kumimoji="1" lang="zh-CN" altLang="en-US" sz="2800" b="1" i="1">
                <a:latin typeface="Times New Roman" pitchFamily="18" charset="0"/>
                <a:sym typeface="Symbol" pitchFamily="18" charset="2"/>
              </a:rPr>
              <a:t> </a:t>
            </a:r>
            <a:r>
              <a:rPr kumimoji="1" lang="en-US" altLang="zh-CN" sz="2800" b="1" i="1">
                <a:latin typeface="Times New Roman" pitchFamily="18" charset="0"/>
                <a:sym typeface="Symbol" pitchFamily="18" charset="2"/>
              </a:rPr>
              <a:t>k, l</a:t>
            </a:r>
            <a:r>
              <a:rPr kumimoji="1" lang="en-US" altLang="zh-CN" sz="2800" b="1">
                <a:latin typeface="Times New Roman" pitchFamily="18" charset="0"/>
                <a:sym typeface="Symbol" pitchFamily="18" charset="2"/>
              </a:rPr>
              <a:t> ~ </a:t>
            </a:r>
            <a:r>
              <a:rPr kumimoji="1" lang="zh-CN" altLang="en-US" sz="2800" b="1">
                <a:latin typeface="Times New Roman" pitchFamily="18" charset="0"/>
                <a:sym typeface="Symbol" pitchFamily="18" charset="2"/>
              </a:rPr>
              <a:t>对方</a:t>
            </a:r>
            <a:r>
              <a:rPr kumimoji="1" lang="zh-CN" altLang="en-US" sz="2800" b="1">
                <a:latin typeface="Times New Roman" pitchFamily="18" charset="0"/>
              </a:rPr>
              <a:t>军备数量的刺激；</a:t>
            </a:r>
          </a:p>
          <a:p>
            <a:pPr>
              <a:spcBef>
                <a:spcPct val="50000"/>
              </a:spcBef>
            </a:pPr>
            <a:r>
              <a:rPr kumimoji="1" lang="en-US" altLang="zh-CN" sz="2800" b="1" i="1">
                <a:latin typeface="Times New Roman" pitchFamily="18" charset="0"/>
              </a:rPr>
              <a:t>g, h</a:t>
            </a:r>
            <a:r>
              <a:rPr kumimoji="1" lang="en-US" altLang="zh-CN" sz="2800" b="1">
                <a:latin typeface="Times New Roman" pitchFamily="18" charset="0"/>
              </a:rPr>
              <a:t> ~ </a:t>
            </a:r>
            <a:r>
              <a:rPr kumimoji="1" lang="zh-CN" altLang="en-US" sz="2800" b="1">
                <a:latin typeface="Times New Roman" pitchFamily="18" charset="0"/>
                <a:sym typeface="Symbol" pitchFamily="18" charset="2"/>
              </a:rPr>
              <a:t>本方固有的</a:t>
            </a:r>
            <a:r>
              <a:rPr kumimoji="1" lang="zh-CN" altLang="en-US" sz="2800" b="1">
                <a:latin typeface="Times New Roman" pitchFamily="18" charset="0"/>
              </a:rPr>
              <a:t>军备增长率。</a:t>
            </a:r>
          </a:p>
        </p:txBody>
      </p:sp>
      <p:grpSp>
        <p:nvGrpSpPr>
          <p:cNvPr id="10253" name="Group 13"/>
          <p:cNvGrpSpPr>
            <a:grpSpLocks/>
          </p:cNvGrpSpPr>
          <p:nvPr/>
        </p:nvGrpSpPr>
        <p:grpSpPr bwMode="auto">
          <a:xfrm>
            <a:off x="4114800" y="5181600"/>
            <a:ext cx="3657600" cy="533400"/>
            <a:chOff x="2592" y="2880"/>
            <a:chExt cx="2304" cy="336"/>
          </a:xfrm>
        </p:grpSpPr>
        <p:sp>
          <p:nvSpPr>
            <p:cNvPr id="10254" name="AutoShape 14"/>
            <p:cNvSpPr>
              <a:spLocks noChangeArrowheads="1"/>
            </p:cNvSpPr>
            <p:nvPr/>
          </p:nvSpPr>
          <p:spPr bwMode="auto">
            <a:xfrm>
              <a:off x="2592" y="2910"/>
              <a:ext cx="144" cy="306"/>
            </a:xfrm>
            <a:prstGeom prst="rightArrow">
              <a:avLst>
                <a:gd name="adj1" fmla="val 50000"/>
                <a:gd name="adj2" fmla="val 250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5" name="Text Box 15"/>
            <p:cNvSpPr txBox="1">
              <a:spLocks noChangeArrowheads="1"/>
            </p:cNvSpPr>
            <p:nvPr/>
          </p:nvSpPr>
          <p:spPr bwMode="auto">
            <a:xfrm>
              <a:off x="2784" y="2880"/>
              <a:ext cx="2112" cy="327"/>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latin typeface="Times New Roman" pitchFamily="18" charset="0"/>
                </a:rPr>
                <a:t>t </a:t>
              </a:r>
              <a:r>
                <a:rPr kumimoji="1" lang="en-US" altLang="zh-CN" sz="2800" b="1">
                  <a:latin typeface="Times New Roman" pitchFamily="18" charset="0"/>
                  <a:sym typeface="Symbol" pitchFamily="18" charset="2"/>
                </a:rPr>
                <a:t> </a:t>
              </a:r>
              <a:r>
                <a:rPr kumimoji="1" lang="zh-CN" altLang="en-US" sz="2800" b="1">
                  <a:latin typeface="Times New Roman" pitchFamily="18" charset="0"/>
                  <a:sym typeface="Symbol" pitchFamily="18" charset="2"/>
                </a:rPr>
                <a:t>时的</a:t>
              </a:r>
              <a:r>
                <a:rPr kumimoji="1" lang="en-US" altLang="zh-CN" sz="2800" b="1" i="1">
                  <a:latin typeface="Times New Roman" pitchFamily="18" charset="0"/>
                </a:rPr>
                <a:t>x</a:t>
              </a:r>
              <a:r>
                <a:rPr kumimoji="1" lang="en-US" altLang="zh-CN" sz="2800" b="1">
                  <a:latin typeface="Times New Roman" pitchFamily="18" charset="0"/>
                </a:rPr>
                <a:t>(</a:t>
              </a:r>
              <a:r>
                <a:rPr kumimoji="1" lang="en-US" altLang="zh-CN" sz="2800" b="1" i="1">
                  <a:latin typeface="Times New Roman" pitchFamily="18" charset="0"/>
                </a:rPr>
                <a:t>t</a:t>
              </a:r>
              <a:r>
                <a:rPr kumimoji="1" lang="en-US" altLang="zh-CN" sz="2800" b="1">
                  <a:latin typeface="Times New Roman" pitchFamily="18" charset="0"/>
                </a:rPr>
                <a:t>)</a:t>
              </a:r>
              <a:r>
                <a:rPr kumimoji="1" lang="zh-CN" altLang="en-US" sz="2800" b="1">
                  <a:latin typeface="Times New Roman" pitchFamily="18" charset="0"/>
                </a:rPr>
                <a:t>，</a:t>
              </a:r>
              <a:r>
                <a:rPr kumimoji="1" lang="en-US" altLang="zh-CN" sz="2800" b="1" i="1">
                  <a:latin typeface="Times New Roman" pitchFamily="18" charset="0"/>
                </a:rPr>
                <a:t>y</a:t>
              </a:r>
              <a:r>
                <a:rPr kumimoji="1" lang="en-US" altLang="zh-CN" sz="2800" b="1">
                  <a:latin typeface="Times New Roman" pitchFamily="18" charset="0"/>
                </a:rPr>
                <a:t>(</a:t>
              </a:r>
              <a:r>
                <a:rPr kumimoji="1" lang="en-US" altLang="zh-CN" sz="2800" b="1" i="1">
                  <a:latin typeface="Times New Roman" pitchFamily="18" charset="0"/>
                </a:rPr>
                <a:t>t</a:t>
              </a:r>
              <a:r>
                <a:rPr kumimoji="1" lang="en-US" altLang="zh-CN" sz="2800" b="1">
                  <a:latin typeface="Times New Roman" pitchFamily="18" charset="0"/>
                </a:rPr>
                <a:t>)</a:t>
              </a:r>
            </a:p>
          </p:txBody>
        </p:sp>
      </p:grpSp>
      <p:pic>
        <p:nvPicPr>
          <p:cNvPr id="10256" name="Picture 8" descr="buct校徽"/>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3800" y="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animEffect transition="in" filter="slide(fromTop)">
                                      <p:cBhvr>
                                        <p:cTn id="7" dur="500"/>
                                        <p:tgtEl>
                                          <p:spTgt spid="102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blinds(vertical)">
                                      <p:cBhvr>
                                        <p:cTn id="12" dur="500"/>
                                        <p:tgtEl>
                                          <p:spTgt spid="102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0251"/>
                                        </p:tgtEl>
                                        <p:attrNameLst>
                                          <p:attrName>style.visibility</p:attrName>
                                        </p:attrNameLst>
                                      </p:cBhvr>
                                      <p:to>
                                        <p:strVal val="visible"/>
                                      </p:to>
                                    </p:set>
                                    <p:animEffect transition="in" filter="blinds(vertical)">
                                      <p:cBhvr>
                                        <p:cTn id="17" dur="500"/>
                                        <p:tgtEl>
                                          <p:spTgt spid="102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10252">
                                            <p:bg/>
                                          </p:spTgt>
                                        </p:tgtEl>
                                        <p:attrNameLst>
                                          <p:attrName>style.visibility</p:attrName>
                                        </p:attrNameLst>
                                      </p:cBhvr>
                                      <p:to>
                                        <p:strVal val="visible"/>
                                      </p:to>
                                    </p:set>
                                    <p:anim calcmode="lin" valueType="num">
                                      <p:cBhvr>
                                        <p:cTn id="22" dur="500" fill="hold"/>
                                        <p:tgtEl>
                                          <p:spTgt spid="10252">
                                            <p:bg/>
                                          </p:spTgt>
                                        </p:tgtEl>
                                        <p:attrNameLst>
                                          <p:attrName>ppt_w</p:attrName>
                                        </p:attrNameLst>
                                      </p:cBhvr>
                                      <p:tavLst>
                                        <p:tav tm="0">
                                          <p:val>
                                            <p:fltVal val="0"/>
                                          </p:val>
                                        </p:tav>
                                        <p:tav tm="100000">
                                          <p:val>
                                            <p:strVal val="#ppt_w"/>
                                          </p:val>
                                        </p:tav>
                                      </p:tavLst>
                                    </p:anim>
                                    <p:anim calcmode="lin" valueType="num">
                                      <p:cBhvr>
                                        <p:cTn id="23" dur="500" fill="hold"/>
                                        <p:tgtEl>
                                          <p:spTgt spid="10252">
                                            <p:bg/>
                                          </p:spTgt>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10252">
                                            <p:txEl>
                                              <p:pRg st="0" end="0"/>
                                            </p:txEl>
                                          </p:spTgt>
                                        </p:tgtEl>
                                        <p:attrNameLst>
                                          <p:attrName>style.visibility</p:attrName>
                                        </p:attrNameLst>
                                      </p:cBhvr>
                                      <p:to>
                                        <p:strVal val="visible"/>
                                      </p:to>
                                    </p:set>
                                    <p:anim calcmode="lin" valueType="num">
                                      <p:cBhvr>
                                        <p:cTn id="28" dur="500" fill="hold"/>
                                        <p:tgtEl>
                                          <p:spTgt spid="10252">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025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10252">
                                            <p:txEl>
                                              <p:pRg st="1" end="1"/>
                                            </p:txEl>
                                          </p:spTgt>
                                        </p:tgtEl>
                                        <p:attrNameLst>
                                          <p:attrName>style.visibility</p:attrName>
                                        </p:attrNameLst>
                                      </p:cBhvr>
                                      <p:to>
                                        <p:strVal val="visible"/>
                                      </p:to>
                                    </p:set>
                                    <p:anim calcmode="lin" valueType="num">
                                      <p:cBhvr>
                                        <p:cTn id="34" dur="500" fill="hold"/>
                                        <p:tgtEl>
                                          <p:spTgt spid="10252">
                                            <p:txEl>
                                              <p:pRg st="1" end="1"/>
                                            </p:txEl>
                                          </p:spTgt>
                                        </p:tgtEl>
                                        <p:attrNameLst>
                                          <p:attrName>ppt_w</p:attrName>
                                        </p:attrNameLst>
                                      </p:cBhvr>
                                      <p:tavLst>
                                        <p:tav tm="0">
                                          <p:val>
                                            <p:fltVal val="0"/>
                                          </p:val>
                                        </p:tav>
                                        <p:tav tm="100000">
                                          <p:val>
                                            <p:strVal val="#ppt_w"/>
                                          </p:val>
                                        </p:tav>
                                      </p:tavLst>
                                    </p:anim>
                                    <p:anim calcmode="lin" valueType="num">
                                      <p:cBhvr>
                                        <p:cTn id="35" dur="500" fill="hold"/>
                                        <p:tgtEl>
                                          <p:spTgt spid="1025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10252">
                                            <p:txEl>
                                              <p:pRg st="2" end="2"/>
                                            </p:txEl>
                                          </p:spTgt>
                                        </p:tgtEl>
                                        <p:attrNameLst>
                                          <p:attrName>style.visibility</p:attrName>
                                        </p:attrNameLst>
                                      </p:cBhvr>
                                      <p:to>
                                        <p:strVal val="visible"/>
                                      </p:to>
                                    </p:set>
                                    <p:anim calcmode="lin" valueType="num">
                                      <p:cBhvr>
                                        <p:cTn id="40" dur="500" fill="hold"/>
                                        <p:tgtEl>
                                          <p:spTgt spid="10252">
                                            <p:txEl>
                                              <p:pRg st="2" end="2"/>
                                            </p:txEl>
                                          </p:spTgt>
                                        </p:tgtEl>
                                        <p:attrNameLst>
                                          <p:attrName>ppt_w</p:attrName>
                                        </p:attrNameLst>
                                      </p:cBhvr>
                                      <p:tavLst>
                                        <p:tav tm="0">
                                          <p:val>
                                            <p:fltVal val="0"/>
                                          </p:val>
                                        </p:tav>
                                        <p:tav tm="100000">
                                          <p:val>
                                            <p:strVal val="#ppt_w"/>
                                          </p:val>
                                        </p:tav>
                                      </p:tavLst>
                                    </p:anim>
                                    <p:anim calcmode="lin" valueType="num">
                                      <p:cBhvr>
                                        <p:cTn id="41" dur="500" fill="hold"/>
                                        <p:tgtEl>
                                          <p:spTgt spid="1025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10246"/>
                                        </p:tgtEl>
                                        <p:attrNameLst>
                                          <p:attrName>style.visibility</p:attrName>
                                        </p:attrNameLst>
                                      </p:cBhvr>
                                      <p:to>
                                        <p:strVal val="visible"/>
                                      </p:to>
                                    </p:set>
                                    <p:animEffect transition="in" filter="box(in)">
                                      <p:cBhvr>
                                        <p:cTn id="46" dur="500"/>
                                        <p:tgtEl>
                                          <p:spTgt spid="1024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 presetClass="entr" presetSubtype="10" fill="hold" nodeType="clickEffect">
                                  <p:stCondLst>
                                    <p:cond delay="0"/>
                                  </p:stCondLst>
                                  <p:childTnLst>
                                    <p:set>
                                      <p:cBhvr>
                                        <p:cTn id="50" dur="1" fill="hold">
                                          <p:stCondLst>
                                            <p:cond delay="0"/>
                                          </p:stCondLst>
                                        </p:cTn>
                                        <p:tgtEl>
                                          <p:spTgt spid="10253"/>
                                        </p:tgtEl>
                                        <p:attrNameLst>
                                          <p:attrName>style.visibility</p:attrName>
                                        </p:attrNameLst>
                                      </p:cBhvr>
                                      <p:to>
                                        <p:strVal val="visible"/>
                                      </p:to>
                                    </p:set>
                                    <p:animEffect transition="in" filter="checkerboard(across)">
                                      <p:cBhvr>
                                        <p:cTn id="51" dur="500"/>
                                        <p:tgtEl>
                                          <p:spTgt spid="1025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6" presetClass="entr" presetSubtype="42" fill="hold" nodeType="clickEffect">
                                  <p:stCondLst>
                                    <p:cond delay="0"/>
                                  </p:stCondLst>
                                  <p:childTnLst>
                                    <p:set>
                                      <p:cBhvr>
                                        <p:cTn id="55" dur="1" fill="hold">
                                          <p:stCondLst>
                                            <p:cond delay="0"/>
                                          </p:stCondLst>
                                        </p:cTn>
                                        <p:tgtEl>
                                          <p:spTgt spid="10247"/>
                                        </p:tgtEl>
                                        <p:attrNameLst>
                                          <p:attrName>style.visibility</p:attrName>
                                        </p:attrNameLst>
                                      </p:cBhvr>
                                      <p:to>
                                        <p:strVal val="visible"/>
                                      </p:to>
                                    </p:set>
                                    <p:animEffect transition="in" filter="barn(outHorizontal)">
                                      <p:cBhvr>
                                        <p:cTn id="56"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animBg="1" autoUpdateAnimBg="0"/>
      <p:bldP spid="10250" grpId="0" autoUpdateAnimBg="0"/>
      <p:bldP spid="10252" grpId="0" build="p"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0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
            <a:ext cx="2919413"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30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8610600" cy="386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30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5334000"/>
            <a:ext cx="3352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3046"/>
                                        </p:tgtEl>
                                        <p:attrNameLst>
                                          <p:attrName>style.visibility</p:attrName>
                                        </p:attrNameLst>
                                      </p:cBhvr>
                                      <p:to>
                                        <p:strVal val="visible"/>
                                      </p:to>
                                    </p:set>
                                    <p:animEffect transition="in" filter="blinds(horizontal)">
                                      <p:cBhvr>
                                        <p:cTn id="7" dur="500"/>
                                        <p:tgtEl>
                                          <p:spTgt spid="343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0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04800"/>
            <a:ext cx="3352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40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84582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407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338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0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8600"/>
            <a:ext cx="7239000"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50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3429000"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50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219200"/>
            <a:ext cx="46482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50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905000"/>
            <a:ext cx="4800600"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509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1905000"/>
            <a:ext cx="3252788"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509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3657600"/>
            <a:ext cx="6705600" cy="157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5097"/>
                                        </p:tgtEl>
                                        <p:attrNameLst>
                                          <p:attrName>style.visibility</p:attrName>
                                        </p:attrNameLst>
                                      </p:cBhvr>
                                      <p:to>
                                        <p:strVal val="visible"/>
                                      </p:to>
                                    </p:set>
                                    <p:animEffect transition="in" filter="blinds(horizontal)">
                                      <p:cBhvr>
                                        <p:cTn id="7" dur="500"/>
                                        <p:tgtEl>
                                          <p:spTgt spid="345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
            <a:ext cx="6705600" cy="157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61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362200"/>
            <a:ext cx="8610600" cy="164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61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583113"/>
            <a:ext cx="4724400" cy="166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6117"/>
                                        </p:tgtEl>
                                        <p:attrNameLst>
                                          <p:attrName>style.visibility</p:attrName>
                                        </p:attrNameLst>
                                      </p:cBhvr>
                                      <p:to>
                                        <p:strVal val="visible"/>
                                      </p:to>
                                    </p:set>
                                    <p:animEffect transition="in" filter="blinds(horizontal)">
                                      <p:cBhvr>
                                        <p:cTn id="7" dur="500"/>
                                        <p:tgtEl>
                                          <p:spTgt spid="346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52400"/>
            <a:ext cx="419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14400"/>
            <a:ext cx="79248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6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447800"/>
            <a:ext cx="8686800"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68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865438"/>
            <a:ext cx="6705600"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68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886200"/>
            <a:ext cx="8686800" cy="121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68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257800"/>
            <a:ext cx="228600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69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5486400"/>
            <a:ext cx="40386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691"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6096000"/>
            <a:ext cx="39624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7687"/>
                                        </p:tgtEl>
                                        <p:attrNameLst>
                                          <p:attrName>style.visibility</p:attrName>
                                        </p:attrNameLst>
                                      </p:cBhvr>
                                      <p:to>
                                        <p:strVal val="visible"/>
                                      </p:to>
                                    </p:set>
                                    <p:animEffect transition="in" filter="blinds(horizontal)">
                                      <p:cBhvr>
                                        <p:cTn id="7" dur="500"/>
                                        <p:tgtEl>
                                          <p:spTgt spid="3276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7688"/>
                                        </p:tgtEl>
                                        <p:attrNameLst>
                                          <p:attrName>style.visibility</p:attrName>
                                        </p:attrNameLst>
                                      </p:cBhvr>
                                      <p:to>
                                        <p:strVal val="visible"/>
                                      </p:to>
                                    </p:set>
                                    <p:animEffect transition="in" filter="blinds(horizontal)">
                                      <p:cBhvr>
                                        <p:cTn id="12" dur="500"/>
                                        <p:tgtEl>
                                          <p:spTgt spid="3276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7689"/>
                                        </p:tgtEl>
                                        <p:attrNameLst>
                                          <p:attrName>style.visibility</p:attrName>
                                        </p:attrNameLst>
                                      </p:cBhvr>
                                      <p:to>
                                        <p:strVal val="visible"/>
                                      </p:to>
                                    </p:set>
                                    <p:animEffect transition="in" filter="blinds(horizontal)">
                                      <p:cBhvr>
                                        <p:cTn id="17" dur="500"/>
                                        <p:tgtEl>
                                          <p:spTgt spid="3276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7690"/>
                                        </p:tgtEl>
                                        <p:attrNameLst>
                                          <p:attrName>style.visibility</p:attrName>
                                        </p:attrNameLst>
                                      </p:cBhvr>
                                      <p:to>
                                        <p:strVal val="visible"/>
                                      </p:to>
                                    </p:set>
                                    <p:animEffect transition="in" filter="blinds(horizontal)">
                                      <p:cBhvr>
                                        <p:cTn id="22" dur="500"/>
                                        <p:tgtEl>
                                          <p:spTgt spid="3276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27691"/>
                                        </p:tgtEl>
                                        <p:attrNameLst>
                                          <p:attrName>style.visibility</p:attrName>
                                        </p:attrNameLst>
                                      </p:cBhvr>
                                      <p:to>
                                        <p:strVal val="visible"/>
                                      </p:to>
                                    </p:set>
                                    <p:animEffect transition="in" filter="blinds(horizontal)">
                                      <p:cBhvr>
                                        <p:cTn id="27" dur="500"/>
                                        <p:tgtEl>
                                          <p:spTgt spid="327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5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59436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57400"/>
            <a:ext cx="1066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828800"/>
            <a:ext cx="281940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124200"/>
            <a:ext cx="198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124200"/>
            <a:ext cx="1752600"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495800"/>
            <a:ext cx="8458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1541"/>
                                        </p:tgtEl>
                                        <p:attrNameLst>
                                          <p:attrName>style.visibility</p:attrName>
                                        </p:attrNameLst>
                                      </p:cBhvr>
                                      <p:to>
                                        <p:strVal val="visible"/>
                                      </p:to>
                                    </p:set>
                                    <p:animEffect transition="in" filter="blinds(horizontal)">
                                      <p:cBhvr>
                                        <p:cTn id="7" dur="500"/>
                                        <p:tgtEl>
                                          <p:spTgt spid="3215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1542"/>
                                        </p:tgtEl>
                                        <p:attrNameLst>
                                          <p:attrName>style.visibility</p:attrName>
                                        </p:attrNameLst>
                                      </p:cBhvr>
                                      <p:to>
                                        <p:strVal val="visible"/>
                                      </p:to>
                                    </p:set>
                                    <p:animEffect transition="in" filter="blinds(horizontal)">
                                      <p:cBhvr>
                                        <p:cTn id="12" dur="500"/>
                                        <p:tgtEl>
                                          <p:spTgt spid="3215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1543"/>
                                        </p:tgtEl>
                                        <p:attrNameLst>
                                          <p:attrName>style.visibility</p:attrName>
                                        </p:attrNameLst>
                                      </p:cBhvr>
                                      <p:to>
                                        <p:strVal val="visible"/>
                                      </p:to>
                                    </p:set>
                                    <p:animEffect transition="in" filter="blinds(horizontal)">
                                      <p:cBhvr>
                                        <p:cTn id="17" dur="500"/>
                                        <p:tgtEl>
                                          <p:spTgt spid="3215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1544"/>
                                        </p:tgtEl>
                                        <p:attrNameLst>
                                          <p:attrName>style.visibility</p:attrName>
                                        </p:attrNameLst>
                                      </p:cBhvr>
                                      <p:to>
                                        <p:strVal val="visible"/>
                                      </p:to>
                                    </p:set>
                                    <p:animEffect transition="in" filter="blinds(horizontal)">
                                      <p:cBhvr>
                                        <p:cTn id="22" dur="500"/>
                                        <p:tgtEl>
                                          <p:spTgt spid="3215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21545"/>
                                        </p:tgtEl>
                                        <p:attrNameLst>
                                          <p:attrName>style.visibility</p:attrName>
                                        </p:attrNameLst>
                                      </p:cBhvr>
                                      <p:to>
                                        <p:strVal val="visible"/>
                                      </p:to>
                                    </p:set>
                                    <p:animEffect transition="in" filter="blinds(horizontal)">
                                      <p:cBhvr>
                                        <p:cTn id="27" dur="500"/>
                                        <p:tgtEl>
                                          <p:spTgt spid="32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2400"/>
            <a:ext cx="22860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7391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209800"/>
            <a:ext cx="8686800" cy="352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8709"/>
                                        </p:tgtEl>
                                        <p:attrNameLst>
                                          <p:attrName>style.visibility</p:attrName>
                                        </p:attrNameLst>
                                      </p:cBhvr>
                                      <p:to>
                                        <p:strVal val="visible"/>
                                      </p:to>
                                    </p:set>
                                    <p:animEffect transition="in" filter="blinds(horizontal)">
                                      <p:cBhvr>
                                        <p:cTn id="7" dur="500"/>
                                        <p:tgtEl>
                                          <p:spTgt spid="3287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8710"/>
                                        </p:tgtEl>
                                        <p:attrNameLst>
                                          <p:attrName>style.visibility</p:attrName>
                                        </p:attrNameLst>
                                      </p:cBhvr>
                                      <p:to>
                                        <p:strVal val="visible"/>
                                      </p:to>
                                    </p:set>
                                    <p:animEffect transition="in" filter="blinds(horizontal)">
                                      <p:cBhvr>
                                        <p:cTn id="12" dur="500"/>
                                        <p:tgtEl>
                                          <p:spTgt spid="328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28600"/>
            <a:ext cx="441960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97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90600"/>
            <a:ext cx="8001000"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97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133600"/>
            <a:ext cx="6858000"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973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267200"/>
            <a:ext cx="23622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973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191000"/>
            <a:ext cx="4724400"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973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5029200"/>
            <a:ext cx="42672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973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5965825"/>
            <a:ext cx="66294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9739"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0" y="6096000"/>
            <a:ext cx="2133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9734"/>
                                        </p:tgtEl>
                                        <p:attrNameLst>
                                          <p:attrName>style.visibility</p:attrName>
                                        </p:attrNameLst>
                                      </p:cBhvr>
                                      <p:to>
                                        <p:strVal val="visible"/>
                                      </p:to>
                                    </p:set>
                                    <p:animEffect transition="in" filter="blinds(horizontal)">
                                      <p:cBhvr>
                                        <p:cTn id="7" dur="500"/>
                                        <p:tgtEl>
                                          <p:spTgt spid="3297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9735"/>
                                        </p:tgtEl>
                                        <p:attrNameLst>
                                          <p:attrName>style.visibility</p:attrName>
                                        </p:attrNameLst>
                                      </p:cBhvr>
                                      <p:to>
                                        <p:strVal val="visible"/>
                                      </p:to>
                                    </p:set>
                                    <p:animEffect transition="in" filter="blinds(horizontal)">
                                      <p:cBhvr>
                                        <p:cTn id="12" dur="500"/>
                                        <p:tgtEl>
                                          <p:spTgt spid="3297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9736"/>
                                        </p:tgtEl>
                                        <p:attrNameLst>
                                          <p:attrName>style.visibility</p:attrName>
                                        </p:attrNameLst>
                                      </p:cBhvr>
                                      <p:to>
                                        <p:strVal val="visible"/>
                                      </p:to>
                                    </p:set>
                                    <p:animEffect transition="in" filter="blinds(horizontal)">
                                      <p:cBhvr>
                                        <p:cTn id="17" dur="500"/>
                                        <p:tgtEl>
                                          <p:spTgt spid="3297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9737"/>
                                        </p:tgtEl>
                                        <p:attrNameLst>
                                          <p:attrName>style.visibility</p:attrName>
                                        </p:attrNameLst>
                                      </p:cBhvr>
                                      <p:to>
                                        <p:strVal val="visible"/>
                                      </p:to>
                                    </p:set>
                                    <p:animEffect transition="in" filter="blinds(horizontal)">
                                      <p:cBhvr>
                                        <p:cTn id="22" dur="500"/>
                                        <p:tgtEl>
                                          <p:spTgt spid="3297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29738"/>
                                        </p:tgtEl>
                                        <p:attrNameLst>
                                          <p:attrName>style.visibility</p:attrName>
                                        </p:attrNameLst>
                                      </p:cBhvr>
                                      <p:to>
                                        <p:strVal val="visible"/>
                                      </p:to>
                                    </p:set>
                                    <p:animEffect transition="in" filter="blinds(horizontal)">
                                      <p:cBhvr>
                                        <p:cTn id="27" dur="500"/>
                                        <p:tgtEl>
                                          <p:spTgt spid="3297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29739"/>
                                        </p:tgtEl>
                                        <p:attrNameLst>
                                          <p:attrName>style.visibility</p:attrName>
                                        </p:attrNameLst>
                                      </p:cBhvr>
                                      <p:to>
                                        <p:strVal val="visible"/>
                                      </p:to>
                                    </p:set>
                                    <p:animEffect transition="in" filter="blinds(horizontal)">
                                      <p:cBhvr>
                                        <p:cTn id="32" dur="500"/>
                                        <p:tgtEl>
                                          <p:spTgt spid="329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16002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07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04800"/>
            <a:ext cx="64770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07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09800"/>
            <a:ext cx="4648200"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075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276600"/>
            <a:ext cx="55626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076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572000"/>
            <a:ext cx="8229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076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5867400"/>
            <a:ext cx="472440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0758"/>
                                        </p:tgtEl>
                                        <p:attrNameLst>
                                          <p:attrName>style.visibility</p:attrName>
                                        </p:attrNameLst>
                                      </p:cBhvr>
                                      <p:to>
                                        <p:strVal val="visible"/>
                                      </p:to>
                                    </p:set>
                                    <p:animEffect transition="in" filter="blinds(horizontal)">
                                      <p:cBhvr>
                                        <p:cTn id="7" dur="500"/>
                                        <p:tgtEl>
                                          <p:spTgt spid="3307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0759"/>
                                        </p:tgtEl>
                                        <p:attrNameLst>
                                          <p:attrName>style.visibility</p:attrName>
                                        </p:attrNameLst>
                                      </p:cBhvr>
                                      <p:to>
                                        <p:strVal val="visible"/>
                                      </p:to>
                                    </p:set>
                                    <p:animEffect transition="in" filter="blinds(horizontal)">
                                      <p:cBhvr>
                                        <p:cTn id="12" dur="500"/>
                                        <p:tgtEl>
                                          <p:spTgt spid="3307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30760"/>
                                        </p:tgtEl>
                                        <p:attrNameLst>
                                          <p:attrName>style.visibility</p:attrName>
                                        </p:attrNameLst>
                                      </p:cBhvr>
                                      <p:to>
                                        <p:strVal val="visible"/>
                                      </p:to>
                                    </p:set>
                                    <p:animEffect transition="in" filter="blinds(horizontal)">
                                      <p:cBhvr>
                                        <p:cTn id="17" dur="500"/>
                                        <p:tgtEl>
                                          <p:spTgt spid="3307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30761"/>
                                        </p:tgtEl>
                                        <p:attrNameLst>
                                          <p:attrName>style.visibility</p:attrName>
                                        </p:attrNameLst>
                                      </p:cBhvr>
                                      <p:to>
                                        <p:strVal val="visible"/>
                                      </p:to>
                                    </p:set>
                                    <p:animEffect transition="in" filter="blinds(horizontal)">
                                      <p:cBhvr>
                                        <p:cTn id="22" dur="500"/>
                                        <p:tgtEl>
                                          <p:spTgt spid="330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0"/>
            <a:ext cx="5257800" cy="354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17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33800"/>
            <a:ext cx="8229600"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58"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6" y="1600200"/>
            <a:ext cx="193167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59"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696" y="228600"/>
            <a:ext cx="3112954"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6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1930" y="1447800"/>
            <a:ext cx="6096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61"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19" y="2438400"/>
            <a:ext cx="8222411"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62"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399" y="5029200"/>
            <a:ext cx="857112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761"/>
                                        </p:tgtEl>
                                        <p:attrNameLst>
                                          <p:attrName>style.visibility</p:attrName>
                                        </p:attrNameLst>
                                      </p:cBhvr>
                                      <p:to>
                                        <p:strVal val="visible"/>
                                      </p:to>
                                    </p:set>
                                    <p:animEffect transition="in" filter="blinds(horizontal)">
                                      <p:cBhvr>
                                        <p:cTn id="7" dur="500"/>
                                        <p:tgtEl>
                                          <p:spTgt spid="737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3762"/>
                                        </p:tgtEl>
                                        <p:attrNameLst>
                                          <p:attrName>style.visibility</p:attrName>
                                        </p:attrNameLst>
                                      </p:cBhvr>
                                      <p:to>
                                        <p:strVal val="visible"/>
                                      </p:to>
                                    </p:set>
                                    <p:animEffect transition="in" filter="blinds(horizontal)">
                                      <p:cBhvr>
                                        <p:cTn id="12" dur="500"/>
                                        <p:tgtEl>
                                          <p:spTgt spid="73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077200" cy="236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2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00400"/>
            <a:ext cx="8229600" cy="838200"/>
          </a:xfrm>
          <a:prstGeom prst="rect">
            <a:avLst/>
          </a:prstGeom>
          <a:solidFill>
            <a:srgbClr val="FF99CC"/>
          </a:solidFill>
          <a:ln w="476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28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43200"/>
            <a:ext cx="6096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280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648200"/>
            <a:ext cx="3238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280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572000"/>
            <a:ext cx="753427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280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6324600"/>
            <a:ext cx="5638800" cy="409575"/>
          </a:xfrm>
          <a:prstGeom prst="rect">
            <a:avLst/>
          </a:prstGeom>
          <a:noFill/>
          <a:ln w="34925">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2806"/>
                                        </p:tgtEl>
                                        <p:attrNameLst>
                                          <p:attrName>style.visibility</p:attrName>
                                        </p:attrNameLst>
                                      </p:cBhvr>
                                      <p:to>
                                        <p:strVal val="visible"/>
                                      </p:to>
                                    </p:set>
                                    <p:animEffect transition="in" filter="blinds(horizontal)">
                                      <p:cBhvr>
                                        <p:cTn id="7" dur="500"/>
                                        <p:tgtEl>
                                          <p:spTgt spid="3328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2805"/>
                                        </p:tgtEl>
                                        <p:attrNameLst>
                                          <p:attrName>style.visibility</p:attrName>
                                        </p:attrNameLst>
                                      </p:cBhvr>
                                      <p:to>
                                        <p:strVal val="visible"/>
                                      </p:to>
                                    </p:set>
                                    <p:animEffect transition="in" filter="blinds(horizontal)">
                                      <p:cBhvr>
                                        <p:cTn id="12" dur="500"/>
                                        <p:tgtEl>
                                          <p:spTgt spid="3328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32807"/>
                                        </p:tgtEl>
                                        <p:attrNameLst>
                                          <p:attrName>style.visibility</p:attrName>
                                        </p:attrNameLst>
                                      </p:cBhvr>
                                      <p:to>
                                        <p:strVal val="visible"/>
                                      </p:to>
                                    </p:set>
                                    <p:animEffect transition="in" filter="blinds(horizontal)">
                                      <p:cBhvr>
                                        <p:cTn id="17" dur="500"/>
                                        <p:tgtEl>
                                          <p:spTgt spid="3328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32808"/>
                                        </p:tgtEl>
                                        <p:attrNameLst>
                                          <p:attrName>style.visibility</p:attrName>
                                        </p:attrNameLst>
                                      </p:cBhvr>
                                      <p:to>
                                        <p:strVal val="visible"/>
                                      </p:to>
                                    </p:set>
                                    <p:animEffect transition="in" filter="blinds(horizontal)">
                                      <p:cBhvr>
                                        <p:cTn id="22" dur="500"/>
                                        <p:tgtEl>
                                          <p:spTgt spid="332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3525"/>
            <a:ext cx="7010400"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38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14400"/>
            <a:ext cx="731520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38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38400"/>
            <a:ext cx="8294688" cy="350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28600"/>
            <a:ext cx="48672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79819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00200"/>
            <a:ext cx="13525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828800"/>
            <a:ext cx="48577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5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048000"/>
            <a:ext cx="67722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5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3048000"/>
            <a:ext cx="21336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5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505200"/>
            <a:ext cx="59817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59"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038600"/>
            <a:ext cx="6896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6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419600"/>
            <a:ext cx="501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61"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600" y="4876800"/>
            <a:ext cx="7124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62"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 y="5334000"/>
            <a:ext cx="852487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63"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6324600"/>
            <a:ext cx="67913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64" name="Picture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0400" y="6400800"/>
            <a:ext cx="1333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4855"/>
                                        </p:tgtEl>
                                        <p:attrNameLst>
                                          <p:attrName>style.visibility</p:attrName>
                                        </p:attrNameLst>
                                      </p:cBhvr>
                                      <p:to>
                                        <p:strVal val="visible"/>
                                      </p:to>
                                    </p:set>
                                    <p:animEffect transition="in" filter="blinds(horizontal)">
                                      <p:cBhvr>
                                        <p:cTn id="7" dur="500"/>
                                        <p:tgtEl>
                                          <p:spTgt spid="3348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4856"/>
                                        </p:tgtEl>
                                        <p:attrNameLst>
                                          <p:attrName>style.visibility</p:attrName>
                                        </p:attrNameLst>
                                      </p:cBhvr>
                                      <p:to>
                                        <p:strVal val="visible"/>
                                      </p:to>
                                    </p:set>
                                    <p:animEffect transition="in" filter="blinds(horizontal)">
                                      <p:cBhvr>
                                        <p:cTn id="12" dur="500"/>
                                        <p:tgtEl>
                                          <p:spTgt spid="3348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34857"/>
                                        </p:tgtEl>
                                        <p:attrNameLst>
                                          <p:attrName>style.visibility</p:attrName>
                                        </p:attrNameLst>
                                      </p:cBhvr>
                                      <p:to>
                                        <p:strVal val="visible"/>
                                      </p:to>
                                    </p:set>
                                    <p:animEffect transition="in" filter="blinds(horizontal)">
                                      <p:cBhvr>
                                        <p:cTn id="17" dur="500"/>
                                        <p:tgtEl>
                                          <p:spTgt spid="3348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34858"/>
                                        </p:tgtEl>
                                        <p:attrNameLst>
                                          <p:attrName>style.visibility</p:attrName>
                                        </p:attrNameLst>
                                      </p:cBhvr>
                                      <p:to>
                                        <p:strVal val="visible"/>
                                      </p:to>
                                    </p:set>
                                    <p:animEffect transition="in" filter="blinds(horizontal)">
                                      <p:cBhvr>
                                        <p:cTn id="22" dur="500"/>
                                        <p:tgtEl>
                                          <p:spTgt spid="3348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34859"/>
                                        </p:tgtEl>
                                        <p:attrNameLst>
                                          <p:attrName>style.visibility</p:attrName>
                                        </p:attrNameLst>
                                      </p:cBhvr>
                                      <p:to>
                                        <p:strVal val="visible"/>
                                      </p:to>
                                    </p:set>
                                    <p:animEffect transition="in" filter="blinds(horizontal)">
                                      <p:cBhvr>
                                        <p:cTn id="27" dur="500"/>
                                        <p:tgtEl>
                                          <p:spTgt spid="3348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34860"/>
                                        </p:tgtEl>
                                        <p:attrNameLst>
                                          <p:attrName>style.visibility</p:attrName>
                                        </p:attrNameLst>
                                      </p:cBhvr>
                                      <p:to>
                                        <p:strVal val="visible"/>
                                      </p:to>
                                    </p:set>
                                    <p:animEffect transition="in" filter="blinds(horizontal)">
                                      <p:cBhvr>
                                        <p:cTn id="32" dur="500"/>
                                        <p:tgtEl>
                                          <p:spTgt spid="3348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34861"/>
                                        </p:tgtEl>
                                        <p:attrNameLst>
                                          <p:attrName>style.visibility</p:attrName>
                                        </p:attrNameLst>
                                      </p:cBhvr>
                                      <p:to>
                                        <p:strVal val="visible"/>
                                      </p:to>
                                    </p:set>
                                    <p:animEffect transition="in" filter="blinds(horizontal)">
                                      <p:cBhvr>
                                        <p:cTn id="37" dur="500"/>
                                        <p:tgtEl>
                                          <p:spTgt spid="3348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34862"/>
                                        </p:tgtEl>
                                        <p:attrNameLst>
                                          <p:attrName>style.visibility</p:attrName>
                                        </p:attrNameLst>
                                      </p:cBhvr>
                                      <p:to>
                                        <p:strVal val="visible"/>
                                      </p:to>
                                    </p:set>
                                    <p:animEffect transition="in" filter="blinds(horizontal)">
                                      <p:cBhvr>
                                        <p:cTn id="42" dur="500"/>
                                        <p:tgtEl>
                                          <p:spTgt spid="33486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34863"/>
                                        </p:tgtEl>
                                        <p:attrNameLst>
                                          <p:attrName>style.visibility</p:attrName>
                                        </p:attrNameLst>
                                      </p:cBhvr>
                                      <p:to>
                                        <p:strVal val="visible"/>
                                      </p:to>
                                    </p:set>
                                    <p:animEffect transition="in" filter="blinds(horizontal)">
                                      <p:cBhvr>
                                        <p:cTn id="47" dur="500"/>
                                        <p:tgtEl>
                                          <p:spTgt spid="33486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34864"/>
                                        </p:tgtEl>
                                        <p:attrNameLst>
                                          <p:attrName>style.visibility</p:attrName>
                                        </p:attrNameLst>
                                      </p:cBhvr>
                                      <p:to>
                                        <p:strVal val="visible"/>
                                      </p:to>
                                    </p:set>
                                    <p:animEffect transition="in" filter="blinds(horizontal)">
                                      <p:cBhvr>
                                        <p:cTn id="52" dur="500"/>
                                        <p:tgtEl>
                                          <p:spTgt spid="334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2133600" y="609600"/>
            <a:ext cx="4233863" cy="579438"/>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a:latin typeface="Times New Roman" pitchFamily="18" charset="0"/>
                <a:ea typeface="黑体" pitchFamily="2" charset="-122"/>
              </a:rPr>
              <a:t>香烟过滤嘴模型</a:t>
            </a:r>
          </a:p>
        </p:txBody>
      </p:sp>
      <p:sp>
        <p:nvSpPr>
          <p:cNvPr id="117763" name="Text Box 3"/>
          <p:cNvSpPr txBox="1">
            <a:spLocks noChangeArrowheads="1"/>
          </p:cNvSpPr>
          <p:nvPr/>
        </p:nvSpPr>
        <p:spPr bwMode="auto">
          <a:xfrm>
            <a:off x="242888" y="1568450"/>
            <a:ext cx="914400" cy="519113"/>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ea typeface="黑体" pitchFamily="2" charset="-122"/>
              </a:rPr>
              <a:t>问题</a:t>
            </a:r>
          </a:p>
        </p:txBody>
      </p:sp>
      <p:sp>
        <p:nvSpPr>
          <p:cNvPr id="117764" name="Text Box 4"/>
          <p:cNvSpPr txBox="1">
            <a:spLocks noChangeArrowheads="1"/>
          </p:cNvSpPr>
          <p:nvPr/>
        </p:nvSpPr>
        <p:spPr bwMode="auto">
          <a:xfrm>
            <a:off x="1722438" y="1416050"/>
            <a:ext cx="6096000" cy="5191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buFontTx/>
              <a:buChar char="•"/>
            </a:pPr>
            <a:r>
              <a:rPr kumimoji="1" lang="zh-CN" altLang="en-US" sz="2800">
                <a:latin typeface="Times New Roman" pitchFamily="18" charset="0"/>
              </a:rPr>
              <a:t>过滤嘴的作用与材料、长度的关系</a:t>
            </a:r>
          </a:p>
        </p:txBody>
      </p:sp>
      <p:sp>
        <p:nvSpPr>
          <p:cNvPr id="117765" name="Text Box 5"/>
          <p:cNvSpPr txBox="1">
            <a:spLocks noChangeArrowheads="1"/>
          </p:cNvSpPr>
          <p:nvPr/>
        </p:nvSpPr>
        <p:spPr bwMode="auto">
          <a:xfrm>
            <a:off x="1754188" y="2101850"/>
            <a:ext cx="609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buFontTx/>
              <a:buChar char="•"/>
            </a:pPr>
            <a:r>
              <a:rPr kumimoji="1" lang="zh-CN" altLang="en-US" sz="2800">
                <a:latin typeface="Times New Roman" pitchFamily="18" charset="0"/>
              </a:rPr>
              <a:t>建立吸烟过程的数学模型</a:t>
            </a:r>
          </a:p>
        </p:txBody>
      </p:sp>
      <p:sp>
        <p:nvSpPr>
          <p:cNvPr id="117766" name="Text Box 6"/>
          <p:cNvSpPr txBox="1">
            <a:spLocks noChangeArrowheads="1"/>
          </p:cNvSpPr>
          <p:nvPr/>
        </p:nvSpPr>
        <p:spPr bwMode="auto">
          <a:xfrm>
            <a:off x="1766888" y="2863850"/>
            <a:ext cx="6096000" cy="9461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buFontTx/>
              <a:buChar char="•"/>
            </a:pPr>
            <a:r>
              <a:rPr kumimoji="1" lang="zh-CN" altLang="en-US" sz="2800">
                <a:latin typeface="Times New Roman" pitchFamily="18" charset="0"/>
              </a:rPr>
              <a:t>分析吸入的毒物量与哪些因素有关，定量关系如何？</a:t>
            </a:r>
          </a:p>
        </p:txBody>
      </p:sp>
      <p:sp>
        <p:nvSpPr>
          <p:cNvPr id="117767" name="Text Box 7"/>
          <p:cNvSpPr txBox="1">
            <a:spLocks noChangeArrowheads="1"/>
          </p:cNvSpPr>
          <p:nvPr/>
        </p:nvSpPr>
        <p:spPr bwMode="auto">
          <a:xfrm>
            <a:off x="261938" y="4159250"/>
            <a:ext cx="914400" cy="94615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ea typeface="黑体" pitchFamily="2" charset="-122"/>
              </a:rPr>
              <a:t>模型分析</a:t>
            </a:r>
          </a:p>
        </p:txBody>
      </p:sp>
      <p:sp>
        <p:nvSpPr>
          <p:cNvPr id="117768" name="Text Box 8"/>
          <p:cNvSpPr txBox="1">
            <a:spLocks noChangeArrowheads="1"/>
          </p:cNvSpPr>
          <p:nvPr/>
        </p:nvSpPr>
        <p:spPr bwMode="auto">
          <a:xfrm>
            <a:off x="1766888" y="4235450"/>
            <a:ext cx="5345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182563" indent="-182563">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buFontTx/>
              <a:buChar char="•"/>
            </a:pPr>
            <a:r>
              <a:rPr kumimoji="1" lang="zh-CN" altLang="en-US" sz="2800">
                <a:latin typeface="Times New Roman" pitchFamily="18" charset="0"/>
              </a:rPr>
              <a:t>分析吸烟时毒物进入人体的过程</a:t>
            </a:r>
          </a:p>
        </p:txBody>
      </p:sp>
      <p:sp>
        <p:nvSpPr>
          <p:cNvPr id="117769" name="Text Box 9"/>
          <p:cNvSpPr txBox="1">
            <a:spLocks noChangeArrowheads="1"/>
          </p:cNvSpPr>
          <p:nvPr/>
        </p:nvSpPr>
        <p:spPr bwMode="auto">
          <a:xfrm>
            <a:off x="1766888" y="4921250"/>
            <a:ext cx="6199187" cy="9461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buFontTx/>
              <a:buChar char="•"/>
            </a:pPr>
            <a:r>
              <a:rPr kumimoji="1" lang="zh-CN" altLang="en-US" sz="2800">
                <a:latin typeface="Times New Roman" pitchFamily="18" charset="0"/>
              </a:rPr>
              <a:t>设想一个机器人在典型环境下吸烟，其方式和外界环境不变</a:t>
            </a:r>
          </a:p>
        </p:txBody>
      </p:sp>
      <p:pic>
        <p:nvPicPr>
          <p:cNvPr id="117770"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7600" y="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 calcmode="lin" valueType="num">
                                      <p:cBhvr additive="base">
                                        <p:cTn id="7" dur="500" fill="hold"/>
                                        <p:tgtEl>
                                          <p:spTgt spid="117762"/>
                                        </p:tgtEl>
                                        <p:attrNameLst>
                                          <p:attrName>ppt_x</p:attrName>
                                        </p:attrNameLst>
                                      </p:cBhvr>
                                      <p:tavLst>
                                        <p:tav tm="0">
                                          <p:val>
                                            <p:strVal val="0-#ppt_w/2"/>
                                          </p:val>
                                        </p:tav>
                                        <p:tav tm="100000">
                                          <p:val>
                                            <p:strVal val="#ppt_x"/>
                                          </p:val>
                                        </p:tav>
                                      </p:tavLst>
                                    </p:anim>
                                    <p:anim calcmode="lin" valueType="num">
                                      <p:cBhvr additive="base">
                                        <p:cTn id="8" dur="500" fill="hold"/>
                                        <p:tgtEl>
                                          <p:spTgt spid="1177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7763"/>
                                        </p:tgtEl>
                                        <p:attrNameLst>
                                          <p:attrName>style.visibility</p:attrName>
                                        </p:attrNameLst>
                                      </p:cBhvr>
                                      <p:to>
                                        <p:strVal val="visible"/>
                                      </p:to>
                                    </p:set>
                                    <p:anim calcmode="lin" valueType="num">
                                      <p:cBhvr additive="base">
                                        <p:cTn id="13" dur="500" fill="hold"/>
                                        <p:tgtEl>
                                          <p:spTgt spid="117763"/>
                                        </p:tgtEl>
                                        <p:attrNameLst>
                                          <p:attrName>ppt_x</p:attrName>
                                        </p:attrNameLst>
                                      </p:cBhvr>
                                      <p:tavLst>
                                        <p:tav tm="0">
                                          <p:val>
                                            <p:strVal val="0-#ppt_w/2"/>
                                          </p:val>
                                        </p:tav>
                                        <p:tav tm="100000">
                                          <p:val>
                                            <p:strVal val="#ppt_x"/>
                                          </p:val>
                                        </p:tav>
                                      </p:tavLst>
                                    </p:anim>
                                    <p:anim calcmode="lin" valueType="num">
                                      <p:cBhvr additive="base">
                                        <p:cTn id="14" dur="500" fill="hold"/>
                                        <p:tgtEl>
                                          <p:spTgt spid="11776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17764"/>
                                        </p:tgtEl>
                                        <p:attrNameLst>
                                          <p:attrName>style.visibility</p:attrName>
                                        </p:attrNameLst>
                                      </p:cBhvr>
                                      <p:to>
                                        <p:strVal val="visible"/>
                                      </p:to>
                                    </p:set>
                                    <p:animEffect transition="in" filter="dissolve">
                                      <p:cBhvr>
                                        <p:cTn id="19" dur="500"/>
                                        <p:tgtEl>
                                          <p:spTgt spid="11776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17765"/>
                                        </p:tgtEl>
                                        <p:attrNameLst>
                                          <p:attrName>style.visibility</p:attrName>
                                        </p:attrNameLst>
                                      </p:cBhvr>
                                      <p:to>
                                        <p:strVal val="visible"/>
                                      </p:to>
                                    </p:set>
                                    <p:animEffect transition="in" filter="dissolve">
                                      <p:cBhvr>
                                        <p:cTn id="24" dur="500"/>
                                        <p:tgtEl>
                                          <p:spTgt spid="11776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117766"/>
                                        </p:tgtEl>
                                        <p:attrNameLst>
                                          <p:attrName>style.visibility</p:attrName>
                                        </p:attrNameLst>
                                      </p:cBhvr>
                                      <p:to>
                                        <p:strVal val="visible"/>
                                      </p:to>
                                    </p:set>
                                    <p:animEffect transition="in" filter="strips(downLeft)">
                                      <p:cBhvr>
                                        <p:cTn id="29" dur="500"/>
                                        <p:tgtEl>
                                          <p:spTgt spid="11776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17767"/>
                                        </p:tgtEl>
                                        <p:attrNameLst>
                                          <p:attrName>style.visibility</p:attrName>
                                        </p:attrNameLst>
                                      </p:cBhvr>
                                      <p:to>
                                        <p:strVal val="visible"/>
                                      </p:to>
                                    </p:set>
                                    <p:anim calcmode="lin" valueType="num">
                                      <p:cBhvr additive="base">
                                        <p:cTn id="34" dur="500" fill="hold"/>
                                        <p:tgtEl>
                                          <p:spTgt spid="117767"/>
                                        </p:tgtEl>
                                        <p:attrNameLst>
                                          <p:attrName>ppt_x</p:attrName>
                                        </p:attrNameLst>
                                      </p:cBhvr>
                                      <p:tavLst>
                                        <p:tav tm="0">
                                          <p:val>
                                            <p:strVal val="0-#ppt_w/2"/>
                                          </p:val>
                                        </p:tav>
                                        <p:tav tm="100000">
                                          <p:val>
                                            <p:strVal val="#ppt_x"/>
                                          </p:val>
                                        </p:tav>
                                      </p:tavLst>
                                    </p:anim>
                                    <p:anim calcmode="lin" valueType="num">
                                      <p:cBhvr additive="base">
                                        <p:cTn id="35" dur="500" fill="hold"/>
                                        <p:tgtEl>
                                          <p:spTgt spid="117767"/>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117768"/>
                                        </p:tgtEl>
                                        <p:attrNameLst>
                                          <p:attrName>style.visibility</p:attrName>
                                        </p:attrNameLst>
                                      </p:cBhvr>
                                      <p:to>
                                        <p:strVal val="visible"/>
                                      </p:to>
                                    </p:set>
                                    <p:anim calcmode="lin" valueType="num">
                                      <p:cBhvr>
                                        <p:cTn id="40" dur="500" fill="hold"/>
                                        <p:tgtEl>
                                          <p:spTgt spid="117768"/>
                                        </p:tgtEl>
                                        <p:attrNameLst>
                                          <p:attrName>ppt_w</p:attrName>
                                        </p:attrNameLst>
                                      </p:cBhvr>
                                      <p:tavLst>
                                        <p:tav tm="0">
                                          <p:val>
                                            <p:fltVal val="0"/>
                                          </p:val>
                                        </p:tav>
                                        <p:tav tm="100000">
                                          <p:val>
                                            <p:strVal val="#ppt_w"/>
                                          </p:val>
                                        </p:tav>
                                      </p:tavLst>
                                    </p:anim>
                                    <p:anim calcmode="lin" valueType="num">
                                      <p:cBhvr>
                                        <p:cTn id="41" dur="500" fill="hold"/>
                                        <p:tgtEl>
                                          <p:spTgt spid="117768"/>
                                        </p:tgtEl>
                                        <p:attrNameLst>
                                          <p:attrName>ppt_h</p:attrName>
                                        </p:attrNameLst>
                                      </p:cBhvr>
                                      <p:tavLst>
                                        <p:tav tm="0">
                                          <p:val>
                                            <p:strVal val="#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12" fill="hold" grpId="0" nodeType="clickEffect">
                                  <p:stCondLst>
                                    <p:cond delay="0"/>
                                  </p:stCondLst>
                                  <p:childTnLst>
                                    <p:set>
                                      <p:cBhvr>
                                        <p:cTn id="45" dur="1" fill="hold">
                                          <p:stCondLst>
                                            <p:cond delay="0"/>
                                          </p:stCondLst>
                                        </p:cTn>
                                        <p:tgtEl>
                                          <p:spTgt spid="117769"/>
                                        </p:tgtEl>
                                        <p:attrNameLst>
                                          <p:attrName>style.visibility</p:attrName>
                                        </p:attrNameLst>
                                      </p:cBhvr>
                                      <p:to>
                                        <p:strVal val="visible"/>
                                      </p:to>
                                    </p:set>
                                    <p:animEffect transition="in" filter="strips(downLeft)">
                                      <p:cBhvr>
                                        <p:cTn id="46" dur="500"/>
                                        <p:tgtEl>
                                          <p:spTgt spid="117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nimBg="1" autoUpdateAnimBg="0"/>
      <p:bldP spid="117763" grpId="0" animBg="1" autoUpdateAnimBg="0"/>
      <p:bldP spid="117764" grpId="0" animBg="1" autoUpdateAnimBg="0"/>
      <p:bldP spid="117765" grpId="0" autoUpdateAnimBg="0"/>
      <p:bldP spid="117766" grpId="0" animBg="1" autoUpdateAnimBg="0"/>
      <p:bldP spid="117767" grpId="0" animBg="1" autoUpdateAnimBg="0"/>
      <p:bldP spid="117768" grpId="0" autoUpdateAnimBg="0"/>
      <p:bldP spid="117769"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8" descr="buct校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51816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 Box 3"/>
          <p:cNvSpPr txBox="1">
            <a:spLocks noChangeArrowheads="1"/>
          </p:cNvSpPr>
          <p:nvPr/>
        </p:nvSpPr>
        <p:spPr bwMode="auto">
          <a:xfrm>
            <a:off x="323850" y="304800"/>
            <a:ext cx="990600" cy="94615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ea typeface="黑体" pitchFamily="2" charset="-122"/>
              </a:rPr>
              <a:t>模型假设</a:t>
            </a:r>
          </a:p>
        </p:txBody>
      </p:sp>
      <p:sp>
        <p:nvSpPr>
          <p:cNvPr id="118788" name="Text Box 4"/>
          <p:cNvSpPr txBox="1">
            <a:spLocks noChangeArrowheads="1"/>
          </p:cNvSpPr>
          <p:nvPr/>
        </p:nvSpPr>
        <p:spPr bwMode="auto">
          <a:xfrm>
            <a:off x="1524000" y="304800"/>
            <a:ext cx="6858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4988" indent="-534988">
              <a:defRPr>
                <a:solidFill>
                  <a:schemeClr val="tx1"/>
                </a:solidFill>
                <a:latin typeface="Arial" charset="0"/>
                <a:ea typeface="宋体" pitchFamily="2" charset="-122"/>
              </a:defRPr>
            </a:lvl1pPr>
            <a:lvl2pPr marL="714375">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800">
                <a:latin typeface="Times New Roman" pitchFamily="18" charset="0"/>
              </a:rPr>
              <a:t>1</a:t>
            </a:r>
            <a:r>
              <a:rPr kumimoji="1" lang="zh-CN" altLang="en-US" sz="2800">
                <a:latin typeface="Times New Roman" pitchFamily="18" charset="0"/>
              </a:rPr>
              <a:t>）</a:t>
            </a:r>
            <a:r>
              <a:rPr kumimoji="1" lang="en-US" altLang="zh-CN" sz="2800" i="1">
                <a:latin typeface="Times New Roman" pitchFamily="18" charset="0"/>
              </a:rPr>
              <a:t>l</a:t>
            </a:r>
            <a:r>
              <a:rPr kumimoji="1" lang="en-US" altLang="zh-CN" sz="2000" baseline="-25000">
                <a:latin typeface="Times New Roman" pitchFamily="18" charset="0"/>
              </a:rPr>
              <a:t>1 </a:t>
            </a:r>
            <a:r>
              <a:rPr kumimoji="1" lang="en-US" altLang="zh-CN" sz="2800" i="1">
                <a:latin typeface="Times New Roman" pitchFamily="18" charset="0"/>
              </a:rPr>
              <a:t>~ </a:t>
            </a:r>
            <a:r>
              <a:rPr kumimoji="1" lang="zh-CN" altLang="en-US" sz="2800">
                <a:latin typeface="Times New Roman" pitchFamily="18" charset="0"/>
              </a:rPr>
              <a:t>烟草长度，</a:t>
            </a:r>
            <a:r>
              <a:rPr kumimoji="1" lang="en-US" altLang="zh-CN" sz="2800" i="1">
                <a:latin typeface="Times New Roman" pitchFamily="18" charset="0"/>
              </a:rPr>
              <a:t>l</a:t>
            </a:r>
            <a:r>
              <a:rPr kumimoji="1" lang="en-US" altLang="zh-CN" sz="2000" baseline="-25000">
                <a:latin typeface="Times New Roman" pitchFamily="18" charset="0"/>
              </a:rPr>
              <a:t>2 </a:t>
            </a:r>
            <a:r>
              <a:rPr kumimoji="1" lang="en-US" altLang="zh-CN" sz="2800" i="1">
                <a:latin typeface="Times New Roman" pitchFamily="18" charset="0"/>
              </a:rPr>
              <a:t>~ </a:t>
            </a:r>
            <a:r>
              <a:rPr kumimoji="1" lang="zh-CN" altLang="en-US" sz="2800">
                <a:latin typeface="Times New Roman" pitchFamily="18" charset="0"/>
              </a:rPr>
              <a:t>过滤嘴长度， </a:t>
            </a:r>
            <a:r>
              <a:rPr kumimoji="1" lang="en-US" altLang="zh-CN" sz="2800" i="1">
                <a:latin typeface="Times New Roman" pitchFamily="18" charset="0"/>
              </a:rPr>
              <a:t>l= l</a:t>
            </a:r>
            <a:r>
              <a:rPr kumimoji="1" lang="en-US" altLang="zh-CN" sz="2000" baseline="-25000">
                <a:latin typeface="Times New Roman" pitchFamily="18" charset="0"/>
              </a:rPr>
              <a:t>1 </a:t>
            </a:r>
            <a:r>
              <a:rPr kumimoji="1" lang="en-US" altLang="zh-CN" sz="2800">
                <a:latin typeface="Times New Roman" pitchFamily="18" charset="0"/>
              </a:rPr>
              <a:t>+ </a:t>
            </a:r>
            <a:r>
              <a:rPr kumimoji="1" lang="en-US" altLang="zh-CN" sz="2800" i="1">
                <a:latin typeface="Times New Roman" pitchFamily="18" charset="0"/>
              </a:rPr>
              <a:t>l</a:t>
            </a:r>
            <a:r>
              <a:rPr kumimoji="1" lang="en-US" altLang="zh-CN" sz="2000" baseline="-25000">
                <a:latin typeface="Times New Roman" pitchFamily="18" charset="0"/>
              </a:rPr>
              <a:t>2</a:t>
            </a:r>
            <a:r>
              <a:rPr kumimoji="1" lang="zh-CN" altLang="en-US" sz="2800">
                <a:latin typeface="Times New Roman" pitchFamily="18" charset="0"/>
              </a:rPr>
              <a:t>毒物 </a:t>
            </a:r>
            <a:r>
              <a:rPr kumimoji="1" lang="en-US" altLang="zh-CN" sz="2800" i="1">
                <a:latin typeface="Times New Roman" pitchFamily="18" charset="0"/>
              </a:rPr>
              <a:t>M</a:t>
            </a:r>
            <a:r>
              <a:rPr kumimoji="1" lang="zh-CN" altLang="en-US" sz="2800">
                <a:latin typeface="Times New Roman" pitchFamily="18" charset="0"/>
              </a:rPr>
              <a:t>均匀分布，密度</a:t>
            </a:r>
            <a:r>
              <a:rPr kumimoji="1" lang="en-US" altLang="zh-CN" sz="2800" i="1">
                <a:latin typeface="Times New Roman" pitchFamily="18" charset="0"/>
              </a:rPr>
              <a:t>w</a:t>
            </a:r>
            <a:r>
              <a:rPr kumimoji="1" lang="en-US" altLang="zh-CN" sz="2000" baseline="-25000">
                <a:latin typeface="Times New Roman" pitchFamily="18" charset="0"/>
              </a:rPr>
              <a:t>0</a:t>
            </a:r>
            <a:r>
              <a:rPr kumimoji="1" lang="en-US" altLang="zh-CN" sz="2800">
                <a:latin typeface="Times New Roman" pitchFamily="18" charset="0"/>
              </a:rPr>
              <a:t>=</a:t>
            </a:r>
            <a:r>
              <a:rPr kumimoji="1" lang="en-US" altLang="zh-CN" sz="2800" i="1">
                <a:latin typeface="Times New Roman" pitchFamily="18" charset="0"/>
              </a:rPr>
              <a:t>M/l</a:t>
            </a:r>
            <a:r>
              <a:rPr kumimoji="1" lang="en-US" altLang="zh-CN" sz="2000" baseline="-25000">
                <a:latin typeface="Times New Roman" pitchFamily="18" charset="0"/>
              </a:rPr>
              <a:t>1</a:t>
            </a:r>
          </a:p>
        </p:txBody>
      </p:sp>
      <p:sp>
        <p:nvSpPr>
          <p:cNvPr id="118789" name="Text Box 5"/>
          <p:cNvSpPr txBox="1">
            <a:spLocks noChangeArrowheads="1"/>
          </p:cNvSpPr>
          <p:nvPr/>
        </p:nvSpPr>
        <p:spPr bwMode="auto">
          <a:xfrm>
            <a:off x="1524000" y="1295400"/>
            <a:ext cx="6858000" cy="946150"/>
          </a:xfrm>
          <a:prstGeom prst="rect">
            <a:avLst/>
          </a:prstGeom>
          <a:solidFill>
            <a:srgbClr val="66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4988" indent="-534988">
              <a:defRPr>
                <a:solidFill>
                  <a:schemeClr val="tx1"/>
                </a:solidFill>
                <a:latin typeface="Arial" charset="0"/>
                <a:ea typeface="宋体" pitchFamily="2" charset="-122"/>
              </a:defRPr>
            </a:lvl1pPr>
            <a:lvl2pPr marL="714375">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800">
                <a:latin typeface="Times New Roman" pitchFamily="18" charset="0"/>
              </a:rPr>
              <a:t>2</a:t>
            </a:r>
            <a:r>
              <a:rPr kumimoji="1" lang="zh-CN" altLang="en-US" sz="2800">
                <a:latin typeface="Times New Roman" pitchFamily="18" charset="0"/>
              </a:rPr>
              <a:t>）点燃处毒物随烟雾进入空气和沿香烟穿行的数量比是</a:t>
            </a:r>
            <a:r>
              <a:rPr kumimoji="1" lang="en-US" altLang="zh-CN" sz="2800" i="1">
                <a:latin typeface="Times New Roman" pitchFamily="18" charset="0"/>
              </a:rPr>
              <a:t>a’:a</a:t>
            </a:r>
            <a:r>
              <a:rPr kumimoji="1" lang="zh-CN" altLang="en-US" sz="2800">
                <a:latin typeface="Times New Roman" pitchFamily="18" charset="0"/>
              </a:rPr>
              <a:t>，</a:t>
            </a:r>
            <a:r>
              <a:rPr kumimoji="1" lang="en-US" altLang="zh-CN" sz="2800" i="1">
                <a:latin typeface="Times New Roman" pitchFamily="18" charset="0"/>
              </a:rPr>
              <a:t>a+a’=</a:t>
            </a:r>
            <a:r>
              <a:rPr kumimoji="1" lang="en-US" altLang="zh-CN" sz="2800">
                <a:latin typeface="Times New Roman" pitchFamily="18" charset="0"/>
              </a:rPr>
              <a:t>1</a:t>
            </a:r>
            <a:endParaRPr kumimoji="1" lang="en-US" altLang="zh-CN" sz="2000" baseline="-25000">
              <a:latin typeface="Times New Roman" pitchFamily="18" charset="0"/>
            </a:endParaRPr>
          </a:p>
        </p:txBody>
      </p:sp>
      <p:sp>
        <p:nvSpPr>
          <p:cNvPr id="118790" name="Text Box 6"/>
          <p:cNvSpPr txBox="1">
            <a:spLocks noChangeArrowheads="1"/>
          </p:cNvSpPr>
          <p:nvPr/>
        </p:nvSpPr>
        <p:spPr bwMode="auto">
          <a:xfrm>
            <a:off x="1524000" y="2286000"/>
            <a:ext cx="6858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4988" indent="-534988">
              <a:defRPr>
                <a:solidFill>
                  <a:schemeClr val="tx1"/>
                </a:solidFill>
                <a:latin typeface="Arial" charset="0"/>
                <a:ea typeface="宋体" pitchFamily="2" charset="-122"/>
              </a:defRPr>
            </a:lvl1pPr>
            <a:lvl2pPr marL="806450">
              <a:defRPr>
                <a:solidFill>
                  <a:schemeClr val="tx1"/>
                </a:solidFill>
                <a:latin typeface="Arial" charset="0"/>
                <a:ea typeface="宋体" pitchFamily="2" charset="-122"/>
              </a:defRPr>
            </a:lvl2pPr>
            <a:lvl3pPr marL="985838">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800">
                <a:latin typeface="Times New Roman" pitchFamily="18" charset="0"/>
              </a:rPr>
              <a:t>3</a:t>
            </a:r>
            <a:r>
              <a:rPr kumimoji="1" lang="zh-CN" altLang="en-US" sz="2800">
                <a:latin typeface="Times New Roman" pitchFamily="18" charset="0"/>
              </a:rPr>
              <a:t>）未点燃的烟草和过滤嘴对随烟雾穿行的毒物吸收率分别是</a:t>
            </a:r>
            <a:r>
              <a:rPr kumimoji="1" lang="en-US" altLang="zh-CN" sz="2800" i="1">
                <a:latin typeface="Times New Roman" pitchFamily="18" charset="0"/>
              </a:rPr>
              <a:t>b</a:t>
            </a:r>
            <a:r>
              <a:rPr kumimoji="1" lang="zh-CN" altLang="en-US" sz="2800">
                <a:latin typeface="Times New Roman" pitchFamily="18" charset="0"/>
              </a:rPr>
              <a:t>和</a:t>
            </a:r>
            <a:r>
              <a:rPr kumimoji="1" lang="en-US" altLang="zh-CN" sz="2800" i="1">
                <a:latin typeface="Times New Roman" pitchFamily="18" charset="0"/>
              </a:rPr>
              <a:t>β</a:t>
            </a:r>
            <a:endParaRPr kumimoji="1" lang="en-US" altLang="zh-CN" sz="2000" i="1" baseline="-25000">
              <a:latin typeface="Times New Roman" pitchFamily="18" charset="0"/>
            </a:endParaRPr>
          </a:p>
        </p:txBody>
      </p:sp>
      <p:sp>
        <p:nvSpPr>
          <p:cNvPr id="118791" name="Text Box 7"/>
          <p:cNvSpPr txBox="1">
            <a:spLocks noChangeArrowheads="1"/>
          </p:cNvSpPr>
          <p:nvPr/>
        </p:nvSpPr>
        <p:spPr bwMode="auto">
          <a:xfrm>
            <a:off x="1524000" y="3429000"/>
            <a:ext cx="6858000" cy="9461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4988" indent="-534988">
              <a:defRPr>
                <a:solidFill>
                  <a:schemeClr val="tx1"/>
                </a:solidFill>
                <a:latin typeface="Arial" charset="0"/>
                <a:ea typeface="宋体" pitchFamily="2" charset="-122"/>
              </a:defRPr>
            </a:lvl1pPr>
            <a:lvl2pPr marL="714375">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800">
                <a:latin typeface="Times New Roman" pitchFamily="18" charset="0"/>
              </a:rPr>
              <a:t>4</a:t>
            </a:r>
            <a:r>
              <a:rPr kumimoji="1" lang="zh-CN" altLang="en-US" sz="2800">
                <a:latin typeface="Times New Roman" pitchFamily="18" charset="0"/>
              </a:rPr>
              <a:t>）烟雾随香烟穿行速度是常数</a:t>
            </a:r>
            <a:r>
              <a:rPr kumimoji="1" lang="en-US" altLang="zh-CN" sz="2800" i="1">
                <a:latin typeface="Times New Roman" pitchFamily="18" charset="0"/>
              </a:rPr>
              <a:t>v</a:t>
            </a:r>
            <a:r>
              <a:rPr kumimoji="1" lang="zh-CN" altLang="en-US" sz="2800">
                <a:latin typeface="Times New Roman" pitchFamily="18" charset="0"/>
              </a:rPr>
              <a:t>，香烟燃烧的速度为</a:t>
            </a:r>
            <a:r>
              <a:rPr kumimoji="1" lang="en-US" altLang="zh-CN" sz="2800" i="1">
                <a:latin typeface="Times New Roman" pitchFamily="18" charset="0"/>
              </a:rPr>
              <a:t>u</a:t>
            </a:r>
            <a:r>
              <a:rPr kumimoji="1" lang="zh-CN" altLang="en-US" sz="2800">
                <a:latin typeface="Times New Roman" pitchFamily="18" charset="0"/>
              </a:rPr>
              <a:t>，且</a:t>
            </a:r>
            <a:r>
              <a:rPr kumimoji="1" lang="en-US" altLang="zh-CN" sz="2800" i="1">
                <a:latin typeface="Times New Roman" pitchFamily="18" charset="0"/>
              </a:rPr>
              <a:t>v</a:t>
            </a:r>
            <a:r>
              <a:rPr kumimoji="1" lang="en-US" altLang="zh-CN" sz="2800">
                <a:latin typeface="Times New Roman" pitchFamily="18" charset="0"/>
              </a:rPr>
              <a:t>&gt;&gt;</a:t>
            </a:r>
            <a:r>
              <a:rPr kumimoji="1" lang="en-US" altLang="zh-CN" sz="2800" i="1">
                <a:latin typeface="Times New Roman" pitchFamily="18" charset="0"/>
              </a:rPr>
              <a:t>u</a:t>
            </a:r>
            <a:endParaRPr kumimoji="1" lang="en-US" altLang="zh-CN" sz="2000" i="1" baseline="-25000">
              <a:latin typeface="Times New Roman" pitchFamily="18" charset="0"/>
            </a:endParaRPr>
          </a:p>
        </p:txBody>
      </p:sp>
      <p:sp>
        <p:nvSpPr>
          <p:cNvPr id="118792" name="Text Box 8"/>
          <p:cNvSpPr txBox="1">
            <a:spLocks noChangeArrowheads="1"/>
          </p:cNvSpPr>
          <p:nvPr/>
        </p:nvSpPr>
        <p:spPr bwMode="auto">
          <a:xfrm>
            <a:off x="304800" y="4648200"/>
            <a:ext cx="990600" cy="94615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ea typeface="黑体" pitchFamily="2" charset="-122"/>
              </a:rPr>
              <a:t>定性分析</a:t>
            </a:r>
          </a:p>
        </p:txBody>
      </p:sp>
      <p:sp>
        <p:nvSpPr>
          <p:cNvPr id="118793" name="Text Box 9"/>
          <p:cNvSpPr txBox="1">
            <a:spLocks noChangeArrowheads="1"/>
          </p:cNvSpPr>
          <p:nvPr/>
        </p:nvSpPr>
        <p:spPr bwMode="auto">
          <a:xfrm>
            <a:off x="1828800" y="4648200"/>
            <a:ext cx="548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latin typeface="Times New Roman" pitchFamily="18" charset="0"/>
              </a:rPr>
              <a:t>Q </a:t>
            </a:r>
            <a:r>
              <a:rPr kumimoji="1" lang="en-US" altLang="zh-CN" sz="2800">
                <a:latin typeface="Times New Roman" pitchFamily="18" charset="0"/>
              </a:rPr>
              <a:t>~ </a:t>
            </a:r>
            <a:r>
              <a:rPr kumimoji="1" lang="zh-CN" altLang="en-US" sz="2800">
                <a:latin typeface="Times New Roman" pitchFamily="18" charset="0"/>
              </a:rPr>
              <a:t>吸一支烟毒物进入人体的总量</a:t>
            </a:r>
          </a:p>
        </p:txBody>
      </p:sp>
      <p:graphicFrame>
        <p:nvGraphicFramePr>
          <p:cNvPr id="118794" name="Object 10"/>
          <p:cNvGraphicFramePr>
            <a:graphicFrameLocks noChangeAspect="1"/>
          </p:cNvGraphicFramePr>
          <p:nvPr/>
        </p:nvGraphicFramePr>
        <p:xfrm>
          <a:off x="1905000" y="5334000"/>
          <a:ext cx="4191000" cy="527050"/>
        </p:xfrm>
        <a:graphic>
          <a:graphicData uri="http://schemas.openxmlformats.org/presentationml/2006/ole">
            <mc:AlternateContent xmlns:mc="http://schemas.openxmlformats.org/markup-compatibility/2006">
              <mc:Choice xmlns:v="urn:schemas-microsoft-com:vml" Requires="v">
                <p:oleObj spid="_x0000_s118817" name="Equation" r:id="rId4" imgW="1815840" imgH="228600" progId="Equation.3">
                  <p:embed/>
                </p:oleObj>
              </mc:Choice>
              <mc:Fallback>
                <p:oleObj name="Equation" r:id="rId4" imgW="1815840" imgH="2286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5334000"/>
                        <a:ext cx="4191000" cy="527050"/>
                      </a:xfrm>
                      <a:prstGeom prst="rect">
                        <a:avLst/>
                      </a:prstGeom>
                      <a:solidFill>
                        <a:srgbClr val="FF99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795" name="Object 11"/>
          <p:cNvGraphicFramePr>
            <a:graphicFrameLocks noChangeAspect="1"/>
          </p:cNvGraphicFramePr>
          <p:nvPr/>
        </p:nvGraphicFramePr>
        <p:xfrm>
          <a:off x="3203575" y="6021388"/>
          <a:ext cx="2959100" cy="527050"/>
        </p:xfrm>
        <a:graphic>
          <a:graphicData uri="http://schemas.openxmlformats.org/presentationml/2006/ole">
            <mc:AlternateContent xmlns:mc="http://schemas.openxmlformats.org/markup-compatibility/2006">
              <mc:Choice xmlns:v="urn:schemas-microsoft-com:vml" Requires="v">
                <p:oleObj spid="_x0000_s118818" name="Equation" r:id="rId6" imgW="1282680" imgH="228600" progId="Equation.3">
                  <p:embed/>
                </p:oleObj>
              </mc:Choice>
              <mc:Fallback>
                <p:oleObj name="Equation" r:id="rId6" imgW="1282680" imgH="2286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5" y="6021388"/>
                        <a:ext cx="2959100" cy="527050"/>
                      </a:xfrm>
                      <a:prstGeom prst="rect">
                        <a:avLst/>
                      </a:prstGeom>
                      <a:solidFill>
                        <a:srgbClr val="FF99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8787"/>
                                        </p:tgtEl>
                                        <p:attrNameLst>
                                          <p:attrName>style.visibility</p:attrName>
                                        </p:attrNameLst>
                                      </p:cBhvr>
                                      <p:to>
                                        <p:strVal val="visible"/>
                                      </p:to>
                                    </p:set>
                                    <p:anim calcmode="lin" valueType="num">
                                      <p:cBhvr additive="base">
                                        <p:cTn id="7" dur="500" fill="hold"/>
                                        <p:tgtEl>
                                          <p:spTgt spid="118787"/>
                                        </p:tgtEl>
                                        <p:attrNameLst>
                                          <p:attrName>ppt_x</p:attrName>
                                        </p:attrNameLst>
                                      </p:cBhvr>
                                      <p:tavLst>
                                        <p:tav tm="0">
                                          <p:val>
                                            <p:strVal val="0-#ppt_w/2"/>
                                          </p:val>
                                        </p:tav>
                                        <p:tav tm="100000">
                                          <p:val>
                                            <p:strVal val="#ppt_x"/>
                                          </p:val>
                                        </p:tav>
                                      </p:tavLst>
                                    </p:anim>
                                    <p:anim calcmode="lin" valueType="num">
                                      <p:cBhvr additive="base">
                                        <p:cTn id="8" dur="500" fill="hold"/>
                                        <p:tgtEl>
                                          <p:spTgt spid="1187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18788"/>
                                        </p:tgtEl>
                                        <p:attrNameLst>
                                          <p:attrName>style.visibility</p:attrName>
                                        </p:attrNameLst>
                                      </p:cBhvr>
                                      <p:to>
                                        <p:strVal val="visible"/>
                                      </p:to>
                                    </p:set>
                                    <p:anim calcmode="lin" valueType="num">
                                      <p:cBhvr>
                                        <p:cTn id="13" dur="500" fill="hold"/>
                                        <p:tgtEl>
                                          <p:spTgt spid="118788"/>
                                        </p:tgtEl>
                                        <p:attrNameLst>
                                          <p:attrName>ppt_w</p:attrName>
                                        </p:attrNameLst>
                                      </p:cBhvr>
                                      <p:tavLst>
                                        <p:tav tm="0">
                                          <p:val>
                                            <p:fltVal val="0"/>
                                          </p:val>
                                        </p:tav>
                                        <p:tav tm="100000">
                                          <p:val>
                                            <p:strVal val="#ppt_w"/>
                                          </p:val>
                                        </p:tav>
                                      </p:tavLst>
                                    </p:anim>
                                    <p:anim calcmode="lin" valueType="num">
                                      <p:cBhvr>
                                        <p:cTn id="14" dur="500" fill="hold"/>
                                        <p:tgtEl>
                                          <p:spTgt spid="118788"/>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118789"/>
                                        </p:tgtEl>
                                        <p:attrNameLst>
                                          <p:attrName>style.visibility</p:attrName>
                                        </p:attrNameLst>
                                      </p:cBhvr>
                                      <p:to>
                                        <p:strVal val="visible"/>
                                      </p:to>
                                    </p:set>
                                    <p:animEffect transition="in" filter="strips(downLeft)">
                                      <p:cBhvr>
                                        <p:cTn id="19" dur="500"/>
                                        <p:tgtEl>
                                          <p:spTgt spid="11878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118790"/>
                                        </p:tgtEl>
                                        <p:attrNameLst>
                                          <p:attrName>style.visibility</p:attrName>
                                        </p:attrNameLst>
                                      </p:cBhvr>
                                      <p:to>
                                        <p:strVal val="visible"/>
                                      </p:to>
                                    </p:set>
                                    <p:animEffect transition="in" filter="checkerboard(across)">
                                      <p:cBhvr>
                                        <p:cTn id="24" dur="500"/>
                                        <p:tgtEl>
                                          <p:spTgt spid="11879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6" fill="hold" grpId="0" nodeType="clickEffect">
                                  <p:stCondLst>
                                    <p:cond delay="0"/>
                                  </p:stCondLst>
                                  <p:childTnLst>
                                    <p:set>
                                      <p:cBhvr>
                                        <p:cTn id="28" dur="1" fill="hold">
                                          <p:stCondLst>
                                            <p:cond delay="0"/>
                                          </p:stCondLst>
                                        </p:cTn>
                                        <p:tgtEl>
                                          <p:spTgt spid="118791"/>
                                        </p:tgtEl>
                                        <p:attrNameLst>
                                          <p:attrName>style.visibility</p:attrName>
                                        </p:attrNameLst>
                                      </p:cBhvr>
                                      <p:to>
                                        <p:strVal val="visible"/>
                                      </p:to>
                                    </p:set>
                                    <p:animEffect transition="in" filter="barn(inHorizontal)">
                                      <p:cBhvr>
                                        <p:cTn id="29" dur="500"/>
                                        <p:tgtEl>
                                          <p:spTgt spid="11879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18792"/>
                                        </p:tgtEl>
                                        <p:attrNameLst>
                                          <p:attrName>style.visibility</p:attrName>
                                        </p:attrNameLst>
                                      </p:cBhvr>
                                      <p:to>
                                        <p:strVal val="visible"/>
                                      </p:to>
                                    </p:set>
                                    <p:anim calcmode="lin" valueType="num">
                                      <p:cBhvr additive="base">
                                        <p:cTn id="34" dur="500" fill="hold"/>
                                        <p:tgtEl>
                                          <p:spTgt spid="118792"/>
                                        </p:tgtEl>
                                        <p:attrNameLst>
                                          <p:attrName>ppt_x</p:attrName>
                                        </p:attrNameLst>
                                      </p:cBhvr>
                                      <p:tavLst>
                                        <p:tav tm="0">
                                          <p:val>
                                            <p:strVal val="0-#ppt_w/2"/>
                                          </p:val>
                                        </p:tav>
                                        <p:tav tm="100000">
                                          <p:val>
                                            <p:strVal val="#ppt_x"/>
                                          </p:val>
                                        </p:tav>
                                      </p:tavLst>
                                    </p:anim>
                                    <p:anim calcmode="lin" valueType="num">
                                      <p:cBhvr additive="base">
                                        <p:cTn id="35" dur="500" fill="hold"/>
                                        <p:tgtEl>
                                          <p:spTgt spid="118792"/>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8793"/>
                                        </p:tgtEl>
                                        <p:attrNameLst>
                                          <p:attrName>style.visibility</p:attrName>
                                        </p:attrNameLst>
                                      </p:cBhvr>
                                      <p:to>
                                        <p:strVal val="visible"/>
                                      </p:to>
                                    </p:set>
                                    <p:animEffect transition="in" filter="dissolve">
                                      <p:cBhvr>
                                        <p:cTn id="40" dur="500"/>
                                        <p:tgtEl>
                                          <p:spTgt spid="11879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nodeType="clickEffect">
                                  <p:stCondLst>
                                    <p:cond delay="0"/>
                                  </p:stCondLst>
                                  <p:childTnLst>
                                    <p:set>
                                      <p:cBhvr>
                                        <p:cTn id="44" dur="1" fill="hold">
                                          <p:stCondLst>
                                            <p:cond delay="0"/>
                                          </p:stCondLst>
                                        </p:cTn>
                                        <p:tgtEl>
                                          <p:spTgt spid="118794"/>
                                        </p:tgtEl>
                                        <p:attrNameLst>
                                          <p:attrName>style.visibility</p:attrName>
                                        </p:attrNameLst>
                                      </p:cBhvr>
                                      <p:to>
                                        <p:strVal val="visible"/>
                                      </p:to>
                                    </p:set>
                                    <p:anim calcmode="lin" valueType="num">
                                      <p:cBhvr additive="base">
                                        <p:cTn id="45" dur="500" fill="hold"/>
                                        <p:tgtEl>
                                          <p:spTgt spid="118794"/>
                                        </p:tgtEl>
                                        <p:attrNameLst>
                                          <p:attrName>ppt_x</p:attrName>
                                        </p:attrNameLst>
                                      </p:cBhvr>
                                      <p:tavLst>
                                        <p:tav tm="0">
                                          <p:val>
                                            <p:strVal val="0-#ppt_w/2"/>
                                          </p:val>
                                        </p:tav>
                                        <p:tav tm="100000">
                                          <p:val>
                                            <p:strVal val="#ppt_x"/>
                                          </p:val>
                                        </p:tav>
                                      </p:tavLst>
                                    </p:anim>
                                    <p:anim calcmode="lin" valueType="num">
                                      <p:cBhvr additive="base">
                                        <p:cTn id="46" dur="500" fill="hold"/>
                                        <p:tgtEl>
                                          <p:spTgt spid="118794"/>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nodeType="clickEffect">
                                  <p:stCondLst>
                                    <p:cond delay="0"/>
                                  </p:stCondLst>
                                  <p:childTnLst>
                                    <p:set>
                                      <p:cBhvr>
                                        <p:cTn id="50" dur="1" fill="hold">
                                          <p:stCondLst>
                                            <p:cond delay="0"/>
                                          </p:stCondLst>
                                        </p:cTn>
                                        <p:tgtEl>
                                          <p:spTgt spid="118795"/>
                                        </p:tgtEl>
                                        <p:attrNameLst>
                                          <p:attrName>style.visibility</p:attrName>
                                        </p:attrNameLst>
                                      </p:cBhvr>
                                      <p:to>
                                        <p:strVal val="visible"/>
                                      </p:to>
                                    </p:set>
                                    <p:anim calcmode="lin" valueType="num">
                                      <p:cBhvr additive="base">
                                        <p:cTn id="51" dur="500" fill="hold"/>
                                        <p:tgtEl>
                                          <p:spTgt spid="118795"/>
                                        </p:tgtEl>
                                        <p:attrNameLst>
                                          <p:attrName>ppt_x</p:attrName>
                                        </p:attrNameLst>
                                      </p:cBhvr>
                                      <p:tavLst>
                                        <p:tav tm="0">
                                          <p:val>
                                            <p:strVal val="0-#ppt_w/2"/>
                                          </p:val>
                                        </p:tav>
                                        <p:tav tm="100000">
                                          <p:val>
                                            <p:strVal val="#ppt_x"/>
                                          </p:val>
                                        </p:tav>
                                      </p:tavLst>
                                    </p:anim>
                                    <p:anim calcmode="lin" valueType="num">
                                      <p:cBhvr additive="base">
                                        <p:cTn id="52" dur="500" fill="hold"/>
                                        <p:tgtEl>
                                          <p:spTgt spid="1187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animBg="1" autoUpdateAnimBg="0"/>
      <p:bldP spid="118788" grpId="0" autoUpdateAnimBg="0"/>
      <p:bldP spid="118789" grpId="0" animBg="1" autoUpdateAnimBg="0"/>
      <p:bldP spid="118790" grpId="0" autoUpdateAnimBg="0"/>
      <p:bldP spid="118791" grpId="0" animBg="1" autoUpdateAnimBg="0"/>
      <p:bldP spid="118792" grpId="0" animBg="1" autoUpdateAnimBg="0"/>
      <p:bldP spid="118793"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228600" y="457200"/>
            <a:ext cx="990600" cy="94615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ea typeface="黑体" pitchFamily="2" charset="-122"/>
              </a:rPr>
              <a:t>模型建立</a:t>
            </a:r>
          </a:p>
        </p:txBody>
      </p:sp>
      <p:grpSp>
        <p:nvGrpSpPr>
          <p:cNvPr id="119811" name="Group 3"/>
          <p:cNvGrpSpPr>
            <a:grpSpLocks/>
          </p:cNvGrpSpPr>
          <p:nvPr/>
        </p:nvGrpSpPr>
        <p:grpSpPr bwMode="auto">
          <a:xfrm>
            <a:off x="4572000" y="0"/>
            <a:ext cx="4265613" cy="2565400"/>
            <a:chOff x="2974" y="195"/>
            <a:chExt cx="2687" cy="1616"/>
          </a:xfrm>
        </p:grpSpPr>
        <p:sp>
          <p:nvSpPr>
            <p:cNvPr id="119812" name="Line 4"/>
            <p:cNvSpPr>
              <a:spLocks noChangeShapeType="1"/>
            </p:cNvSpPr>
            <p:nvPr/>
          </p:nvSpPr>
          <p:spPr bwMode="auto">
            <a:xfrm>
              <a:off x="3024" y="672"/>
              <a:ext cx="230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3" name="Line 5"/>
            <p:cNvSpPr>
              <a:spLocks noChangeShapeType="1"/>
            </p:cNvSpPr>
            <p:nvPr/>
          </p:nvSpPr>
          <p:spPr bwMode="auto">
            <a:xfrm>
              <a:off x="3024" y="912"/>
              <a:ext cx="230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14" name="Oval 6"/>
            <p:cNvSpPr>
              <a:spLocks noChangeArrowheads="1"/>
            </p:cNvSpPr>
            <p:nvPr/>
          </p:nvSpPr>
          <p:spPr bwMode="auto">
            <a:xfrm>
              <a:off x="2974" y="672"/>
              <a:ext cx="96"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15" name="Oval 7"/>
            <p:cNvSpPr>
              <a:spLocks noChangeArrowheads="1"/>
            </p:cNvSpPr>
            <p:nvPr/>
          </p:nvSpPr>
          <p:spPr bwMode="auto">
            <a:xfrm>
              <a:off x="3892" y="672"/>
              <a:ext cx="96"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16" name="Oval 8"/>
            <p:cNvSpPr>
              <a:spLocks noChangeArrowheads="1"/>
            </p:cNvSpPr>
            <p:nvPr/>
          </p:nvSpPr>
          <p:spPr bwMode="auto">
            <a:xfrm>
              <a:off x="4128" y="672"/>
              <a:ext cx="96"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17" name="Oval 9"/>
            <p:cNvSpPr>
              <a:spLocks noChangeArrowheads="1"/>
            </p:cNvSpPr>
            <p:nvPr/>
          </p:nvSpPr>
          <p:spPr bwMode="auto">
            <a:xfrm>
              <a:off x="5280" y="672"/>
              <a:ext cx="96"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18" name="Oval 10"/>
            <p:cNvSpPr>
              <a:spLocks noChangeArrowheads="1"/>
            </p:cNvSpPr>
            <p:nvPr/>
          </p:nvSpPr>
          <p:spPr bwMode="auto">
            <a:xfrm>
              <a:off x="4704" y="674"/>
              <a:ext cx="96" cy="240"/>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19" name="Freeform 11"/>
            <p:cNvSpPr>
              <a:spLocks/>
            </p:cNvSpPr>
            <p:nvPr/>
          </p:nvSpPr>
          <p:spPr bwMode="auto">
            <a:xfrm>
              <a:off x="3007" y="515"/>
              <a:ext cx="335" cy="149"/>
            </a:xfrm>
            <a:custGeom>
              <a:avLst/>
              <a:gdLst>
                <a:gd name="T0" fmla="*/ 0 w 335"/>
                <a:gd name="T1" fmla="*/ 149 h 149"/>
                <a:gd name="T2" fmla="*/ 127 w 335"/>
                <a:gd name="T3" fmla="*/ 41 h 149"/>
                <a:gd name="T4" fmla="*/ 293 w 335"/>
                <a:gd name="T5" fmla="*/ 22 h 149"/>
                <a:gd name="T6" fmla="*/ 332 w 335"/>
                <a:gd name="T7" fmla="*/ 2 h 149"/>
              </a:gdLst>
              <a:ahLst/>
              <a:cxnLst>
                <a:cxn ang="0">
                  <a:pos x="T0" y="T1"/>
                </a:cxn>
                <a:cxn ang="0">
                  <a:pos x="T2" y="T3"/>
                </a:cxn>
                <a:cxn ang="0">
                  <a:pos x="T4" y="T5"/>
                </a:cxn>
                <a:cxn ang="0">
                  <a:pos x="T6" y="T7"/>
                </a:cxn>
              </a:cxnLst>
              <a:rect l="0" t="0" r="r" b="b"/>
              <a:pathLst>
                <a:path w="335" h="149">
                  <a:moveTo>
                    <a:pt x="0" y="149"/>
                  </a:moveTo>
                  <a:cubicBezTo>
                    <a:pt x="61" y="107"/>
                    <a:pt x="53" y="66"/>
                    <a:pt x="127" y="41"/>
                  </a:cubicBezTo>
                  <a:cubicBezTo>
                    <a:pt x="181" y="55"/>
                    <a:pt x="242" y="48"/>
                    <a:pt x="293" y="22"/>
                  </a:cubicBezTo>
                  <a:cubicBezTo>
                    <a:pt x="335" y="0"/>
                    <a:pt x="307" y="2"/>
                    <a:pt x="332" y="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0" name="Freeform 12"/>
            <p:cNvSpPr>
              <a:spLocks/>
            </p:cNvSpPr>
            <p:nvPr/>
          </p:nvSpPr>
          <p:spPr bwMode="auto">
            <a:xfrm>
              <a:off x="2987" y="273"/>
              <a:ext cx="323" cy="430"/>
            </a:xfrm>
            <a:custGeom>
              <a:avLst/>
              <a:gdLst>
                <a:gd name="T0" fmla="*/ 0 w 323"/>
                <a:gd name="T1" fmla="*/ 430 h 430"/>
                <a:gd name="T2" fmla="*/ 30 w 323"/>
                <a:gd name="T3" fmla="*/ 313 h 430"/>
                <a:gd name="T4" fmla="*/ 49 w 323"/>
                <a:gd name="T5" fmla="*/ 244 h 430"/>
                <a:gd name="T6" fmla="*/ 176 w 323"/>
                <a:gd name="T7" fmla="*/ 196 h 430"/>
                <a:gd name="T8" fmla="*/ 244 w 323"/>
                <a:gd name="T9" fmla="*/ 98 h 430"/>
                <a:gd name="T10" fmla="*/ 323 w 323"/>
                <a:gd name="T11" fmla="*/ 0 h 430"/>
              </a:gdLst>
              <a:ahLst/>
              <a:cxnLst>
                <a:cxn ang="0">
                  <a:pos x="T0" y="T1"/>
                </a:cxn>
                <a:cxn ang="0">
                  <a:pos x="T2" y="T3"/>
                </a:cxn>
                <a:cxn ang="0">
                  <a:pos x="T4" y="T5"/>
                </a:cxn>
                <a:cxn ang="0">
                  <a:pos x="T6" y="T7"/>
                </a:cxn>
                <a:cxn ang="0">
                  <a:pos x="T8" y="T9"/>
                </a:cxn>
                <a:cxn ang="0">
                  <a:pos x="T10" y="T11"/>
                </a:cxn>
              </a:cxnLst>
              <a:rect l="0" t="0" r="r" b="b"/>
              <a:pathLst>
                <a:path w="323" h="430">
                  <a:moveTo>
                    <a:pt x="0" y="430"/>
                  </a:moveTo>
                  <a:cubicBezTo>
                    <a:pt x="10" y="390"/>
                    <a:pt x="21" y="353"/>
                    <a:pt x="30" y="313"/>
                  </a:cubicBezTo>
                  <a:cubicBezTo>
                    <a:pt x="31" y="308"/>
                    <a:pt x="43" y="252"/>
                    <a:pt x="49" y="244"/>
                  </a:cubicBezTo>
                  <a:cubicBezTo>
                    <a:pt x="75" y="211"/>
                    <a:pt x="136" y="205"/>
                    <a:pt x="176" y="196"/>
                  </a:cubicBezTo>
                  <a:cubicBezTo>
                    <a:pt x="218" y="154"/>
                    <a:pt x="215" y="143"/>
                    <a:pt x="244" y="98"/>
                  </a:cubicBezTo>
                  <a:cubicBezTo>
                    <a:pt x="257" y="46"/>
                    <a:pt x="258" y="0"/>
                    <a:pt x="323"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1" name="Freeform 13"/>
            <p:cNvSpPr>
              <a:spLocks/>
            </p:cNvSpPr>
            <p:nvPr/>
          </p:nvSpPr>
          <p:spPr bwMode="auto">
            <a:xfrm>
              <a:off x="2991" y="195"/>
              <a:ext cx="494" cy="495"/>
            </a:xfrm>
            <a:custGeom>
              <a:avLst/>
              <a:gdLst>
                <a:gd name="T0" fmla="*/ 16 w 494"/>
                <a:gd name="T1" fmla="*/ 479 h 495"/>
                <a:gd name="T2" fmla="*/ 65 w 494"/>
                <a:gd name="T3" fmla="*/ 430 h 495"/>
                <a:gd name="T4" fmla="*/ 123 w 494"/>
                <a:gd name="T5" fmla="*/ 381 h 495"/>
                <a:gd name="T6" fmla="*/ 211 w 494"/>
                <a:gd name="T7" fmla="*/ 264 h 495"/>
                <a:gd name="T8" fmla="*/ 240 w 494"/>
                <a:gd name="T9" fmla="*/ 254 h 495"/>
                <a:gd name="T10" fmla="*/ 358 w 494"/>
                <a:gd name="T11" fmla="*/ 225 h 495"/>
                <a:gd name="T12" fmla="*/ 436 w 494"/>
                <a:gd name="T13" fmla="*/ 39 h 495"/>
                <a:gd name="T14" fmla="*/ 494 w 494"/>
                <a:gd name="T15" fmla="*/ 0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495">
                  <a:moveTo>
                    <a:pt x="16" y="479"/>
                  </a:moveTo>
                  <a:cubicBezTo>
                    <a:pt x="93" y="426"/>
                    <a:pt x="0" y="495"/>
                    <a:pt x="65" y="430"/>
                  </a:cubicBezTo>
                  <a:cubicBezTo>
                    <a:pt x="141" y="354"/>
                    <a:pt x="44" y="475"/>
                    <a:pt x="123" y="381"/>
                  </a:cubicBezTo>
                  <a:cubicBezTo>
                    <a:pt x="155" y="344"/>
                    <a:pt x="183" y="305"/>
                    <a:pt x="211" y="264"/>
                  </a:cubicBezTo>
                  <a:cubicBezTo>
                    <a:pt x="217" y="256"/>
                    <a:pt x="230" y="257"/>
                    <a:pt x="240" y="254"/>
                  </a:cubicBezTo>
                  <a:cubicBezTo>
                    <a:pt x="279" y="244"/>
                    <a:pt x="319" y="235"/>
                    <a:pt x="358" y="225"/>
                  </a:cubicBezTo>
                  <a:cubicBezTo>
                    <a:pt x="404" y="155"/>
                    <a:pt x="409" y="119"/>
                    <a:pt x="436" y="39"/>
                  </a:cubicBezTo>
                  <a:cubicBezTo>
                    <a:pt x="443" y="17"/>
                    <a:pt x="494" y="0"/>
                    <a:pt x="494"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2" name="Rectangle 14"/>
            <p:cNvSpPr>
              <a:spLocks noChangeArrowheads="1"/>
            </p:cNvSpPr>
            <p:nvPr/>
          </p:nvSpPr>
          <p:spPr bwMode="auto">
            <a:xfrm>
              <a:off x="5260" y="682"/>
              <a:ext cx="48" cy="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23" name="Line 15"/>
            <p:cNvSpPr>
              <a:spLocks noChangeShapeType="1"/>
            </p:cNvSpPr>
            <p:nvPr/>
          </p:nvSpPr>
          <p:spPr bwMode="auto">
            <a:xfrm>
              <a:off x="3024" y="922"/>
              <a:ext cx="0" cy="624"/>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4" name="Line 16"/>
            <p:cNvSpPr>
              <a:spLocks noChangeShapeType="1"/>
            </p:cNvSpPr>
            <p:nvPr/>
          </p:nvSpPr>
          <p:spPr bwMode="auto">
            <a:xfrm>
              <a:off x="3026" y="1533"/>
              <a:ext cx="2590" cy="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5" name="Line 17"/>
            <p:cNvSpPr>
              <a:spLocks noChangeShapeType="1"/>
            </p:cNvSpPr>
            <p:nvPr/>
          </p:nvSpPr>
          <p:spPr bwMode="auto">
            <a:xfrm>
              <a:off x="3934" y="674"/>
              <a:ext cx="2" cy="86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6" name="Line 18"/>
            <p:cNvSpPr>
              <a:spLocks noChangeShapeType="1"/>
            </p:cNvSpPr>
            <p:nvPr/>
          </p:nvSpPr>
          <p:spPr bwMode="auto">
            <a:xfrm flipH="1">
              <a:off x="4176" y="674"/>
              <a:ext cx="2" cy="86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7" name="Line 19"/>
            <p:cNvSpPr>
              <a:spLocks noChangeShapeType="1"/>
            </p:cNvSpPr>
            <p:nvPr/>
          </p:nvSpPr>
          <p:spPr bwMode="auto">
            <a:xfrm>
              <a:off x="4752" y="912"/>
              <a:ext cx="0" cy="624"/>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28" name="Line 20"/>
            <p:cNvSpPr>
              <a:spLocks noChangeShapeType="1"/>
            </p:cNvSpPr>
            <p:nvPr/>
          </p:nvSpPr>
          <p:spPr bwMode="auto">
            <a:xfrm>
              <a:off x="5328" y="912"/>
              <a:ext cx="0" cy="624"/>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829" name="Object 21"/>
            <p:cNvGraphicFramePr>
              <a:graphicFrameLocks noChangeAspect="1"/>
            </p:cNvGraphicFramePr>
            <p:nvPr/>
          </p:nvGraphicFramePr>
          <p:xfrm>
            <a:off x="2976" y="1536"/>
            <a:ext cx="159" cy="248"/>
          </p:xfrm>
          <a:graphic>
            <a:graphicData uri="http://schemas.openxmlformats.org/presentationml/2006/ole">
              <mc:AlternateContent xmlns:mc="http://schemas.openxmlformats.org/markup-compatibility/2006">
                <mc:Choice xmlns:v="urn:schemas-microsoft-com:vml" Requires="v">
                  <p:oleObj spid="_x0000_s119977" name="Equation" r:id="rId3" imgW="114120" imgH="177480" progId="Equation.3">
                    <p:embed/>
                  </p:oleObj>
                </mc:Choice>
                <mc:Fallback>
                  <p:oleObj name="Equation" r:id="rId3" imgW="114120" imgH="17748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1536"/>
                          <a:ext cx="15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0" name="Object 22"/>
            <p:cNvGraphicFramePr>
              <a:graphicFrameLocks noChangeAspect="1"/>
            </p:cNvGraphicFramePr>
            <p:nvPr/>
          </p:nvGraphicFramePr>
          <p:xfrm>
            <a:off x="3832" y="1562"/>
            <a:ext cx="176" cy="195"/>
          </p:xfrm>
          <a:graphic>
            <a:graphicData uri="http://schemas.openxmlformats.org/presentationml/2006/ole">
              <mc:AlternateContent xmlns:mc="http://schemas.openxmlformats.org/markup-compatibility/2006">
                <mc:Choice xmlns:v="urn:schemas-microsoft-com:vml" Requires="v">
                  <p:oleObj spid="_x0000_s119978" name="Equation" r:id="rId5" imgW="126720" imgH="139680" progId="Equation.3">
                    <p:embed/>
                  </p:oleObj>
                </mc:Choice>
                <mc:Fallback>
                  <p:oleObj name="Equation" r:id="rId5" imgW="126720" imgH="139680"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2" y="1562"/>
                          <a:ext cx="176"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1" name="Object 23"/>
            <p:cNvGraphicFramePr>
              <a:graphicFrameLocks noChangeAspect="1"/>
            </p:cNvGraphicFramePr>
            <p:nvPr/>
          </p:nvGraphicFramePr>
          <p:xfrm>
            <a:off x="4032" y="1516"/>
            <a:ext cx="432" cy="240"/>
          </p:xfrm>
          <a:graphic>
            <a:graphicData uri="http://schemas.openxmlformats.org/presentationml/2006/ole">
              <mc:AlternateContent xmlns:mc="http://schemas.openxmlformats.org/markup-compatibility/2006">
                <mc:Choice xmlns:v="urn:schemas-microsoft-com:vml" Requires="v">
                  <p:oleObj spid="_x0000_s119979" name="Equation" r:id="rId7" imgW="444240" imgH="177480" progId="Equation.3">
                    <p:embed/>
                  </p:oleObj>
                </mc:Choice>
                <mc:Fallback>
                  <p:oleObj name="Equation" r:id="rId7" imgW="444240" imgH="17748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1516"/>
                          <a:ext cx="43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2" name="Object 24"/>
            <p:cNvGraphicFramePr>
              <a:graphicFrameLocks noChangeAspect="1"/>
            </p:cNvGraphicFramePr>
            <p:nvPr/>
          </p:nvGraphicFramePr>
          <p:xfrm>
            <a:off x="4686" y="1510"/>
            <a:ext cx="159" cy="301"/>
          </p:xfrm>
          <a:graphic>
            <a:graphicData uri="http://schemas.openxmlformats.org/presentationml/2006/ole">
              <mc:AlternateContent xmlns:mc="http://schemas.openxmlformats.org/markup-compatibility/2006">
                <mc:Choice xmlns:v="urn:schemas-microsoft-com:vml" Requires="v">
                  <p:oleObj spid="_x0000_s119980" name="Equation" r:id="rId9" imgW="114120" imgH="215640" progId="Equation.3">
                    <p:embed/>
                  </p:oleObj>
                </mc:Choice>
                <mc:Fallback>
                  <p:oleObj name="Equation" r:id="rId9" imgW="114120" imgH="215640" progId="Equation.3">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6" y="1510"/>
                          <a:ext cx="159"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3" name="Object 25"/>
            <p:cNvGraphicFramePr>
              <a:graphicFrameLocks noChangeAspect="1"/>
            </p:cNvGraphicFramePr>
            <p:nvPr/>
          </p:nvGraphicFramePr>
          <p:xfrm>
            <a:off x="5241" y="1536"/>
            <a:ext cx="141" cy="248"/>
          </p:xfrm>
          <a:graphic>
            <a:graphicData uri="http://schemas.openxmlformats.org/presentationml/2006/ole">
              <mc:AlternateContent xmlns:mc="http://schemas.openxmlformats.org/markup-compatibility/2006">
                <mc:Choice xmlns:v="urn:schemas-microsoft-com:vml" Requires="v">
                  <p:oleObj spid="_x0000_s119981" name="Equation" r:id="rId11" imgW="101520" imgH="177480" progId="Equation.3">
                    <p:embed/>
                  </p:oleObj>
                </mc:Choice>
                <mc:Fallback>
                  <p:oleObj name="Equation" r:id="rId11" imgW="101520" imgH="17748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1" y="1536"/>
                          <a:ext cx="141"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4" name="Object 26"/>
            <p:cNvGraphicFramePr>
              <a:graphicFrameLocks noChangeAspect="1"/>
            </p:cNvGraphicFramePr>
            <p:nvPr/>
          </p:nvGraphicFramePr>
          <p:xfrm>
            <a:off x="5485" y="1562"/>
            <a:ext cx="176" cy="195"/>
          </p:xfrm>
          <a:graphic>
            <a:graphicData uri="http://schemas.openxmlformats.org/presentationml/2006/ole">
              <mc:AlternateContent xmlns:mc="http://schemas.openxmlformats.org/markup-compatibility/2006">
                <mc:Choice xmlns:v="urn:schemas-microsoft-com:vml" Requires="v">
                  <p:oleObj spid="_x0000_s119982" name="Equation" r:id="rId13" imgW="126720" imgH="139680" progId="Equation.3">
                    <p:embed/>
                  </p:oleObj>
                </mc:Choice>
                <mc:Fallback>
                  <p:oleObj name="Equation" r:id="rId13" imgW="126720" imgH="139680" progId="Equation.3">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5" y="1562"/>
                          <a:ext cx="176"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5" name="Object 27"/>
            <p:cNvGraphicFramePr>
              <a:graphicFrameLocks noChangeAspect="1"/>
            </p:cNvGraphicFramePr>
            <p:nvPr/>
          </p:nvGraphicFramePr>
          <p:xfrm>
            <a:off x="3168" y="682"/>
            <a:ext cx="424" cy="213"/>
          </p:xfrm>
          <a:graphic>
            <a:graphicData uri="http://schemas.openxmlformats.org/presentationml/2006/ole">
              <mc:AlternateContent xmlns:mc="http://schemas.openxmlformats.org/markup-compatibility/2006">
                <mc:Choice xmlns:v="urn:schemas-microsoft-com:vml" Requires="v">
                  <p:oleObj spid="_x0000_s119983" name="Equation" r:id="rId14" imgW="304560" imgH="152280" progId="Equation.3">
                    <p:embed/>
                  </p:oleObj>
                </mc:Choice>
                <mc:Fallback>
                  <p:oleObj name="Equation" r:id="rId14" imgW="304560" imgH="152280" progId="Equation.3">
                    <p:embed/>
                    <p:pic>
                      <p:nvPicPr>
                        <p:cNvPr id="0"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8" y="682"/>
                          <a:ext cx="424"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6" name="Object 28"/>
            <p:cNvGraphicFramePr>
              <a:graphicFrameLocks noChangeAspect="1"/>
            </p:cNvGraphicFramePr>
            <p:nvPr/>
          </p:nvGraphicFramePr>
          <p:xfrm>
            <a:off x="4351" y="672"/>
            <a:ext cx="265" cy="213"/>
          </p:xfrm>
          <a:graphic>
            <a:graphicData uri="http://schemas.openxmlformats.org/presentationml/2006/ole">
              <mc:AlternateContent xmlns:mc="http://schemas.openxmlformats.org/markup-compatibility/2006">
                <mc:Choice xmlns:v="urn:schemas-microsoft-com:vml" Requires="v">
                  <p:oleObj spid="_x0000_s119984" name="Equation" r:id="rId16" imgW="190440" imgH="152280" progId="Equation.3">
                    <p:embed/>
                  </p:oleObj>
                </mc:Choice>
                <mc:Fallback>
                  <p:oleObj name="Equation" r:id="rId16" imgW="190440" imgH="152280" progId="Equation.3">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51" y="672"/>
                          <a:ext cx="26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7" name="Object 29"/>
            <p:cNvGraphicFramePr>
              <a:graphicFrameLocks noChangeAspect="1"/>
            </p:cNvGraphicFramePr>
            <p:nvPr/>
          </p:nvGraphicFramePr>
          <p:xfrm>
            <a:off x="3696" y="459"/>
            <a:ext cx="356" cy="229"/>
          </p:xfrm>
          <a:graphic>
            <a:graphicData uri="http://schemas.openxmlformats.org/presentationml/2006/ole">
              <mc:AlternateContent xmlns:mc="http://schemas.openxmlformats.org/markup-compatibility/2006">
                <mc:Choice xmlns:v="urn:schemas-microsoft-com:vml" Requires="v">
                  <p:oleObj spid="_x0000_s119985" name="Equation" r:id="rId18" imgW="317160" imgH="203040" progId="Equation.3">
                    <p:embed/>
                  </p:oleObj>
                </mc:Choice>
                <mc:Fallback>
                  <p:oleObj name="Equation" r:id="rId18" imgW="317160" imgH="203040" progId="Equation.3">
                    <p:embed/>
                    <p:pic>
                      <p:nvPicPr>
                        <p:cNvPr id="0" name="Object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96" y="459"/>
                          <a:ext cx="35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8" name="Object 30"/>
            <p:cNvGraphicFramePr>
              <a:graphicFrameLocks noChangeAspect="1"/>
            </p:cNvGraphicFramePr>
            <p:nvPr/>
          </p:nvGraphicFramePr>
          <p:xfrm>
            <a:off x="4032" y="422"/>
            <a:ext cx="576" cy="254"/>
          </p:xfrm>
          <a:graphic>
            <a:graphicData uri="http://schemas.openxmlformats.org/presentationml/2006/ole">
              <mc:AlternateContent xmlns:mc="http://schemas.openxmlformats.org/markup-compatibility/2006">
                <mc:Choice xmlns:v="urn:schemas-microsoft-com:vml" Requires="v">
                  <p:oleObj spid="_x0000_s119986" name="Equation" r:id="rId20" imgW="622080" imgH="203040" progId="Equation.3">
                    <p:embed/>
                  </p:oleObj>
                </mc:Choice>
                <mc:Fallback>
                  <p:oleObj name="Equation" r:id="rId20" imgW="622080" imgH="203040" progId="Equation.3">
                    <p:embed/>
                    <p:pic>
                      <p:nvPicPr>
                        <p:cNvPr id="0" name="Object 3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32" y="422"/>
                          <a:ext cx="576"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9839" name="Text Box 31"/>
          <p:cNvSpPr txBox="1">
            <a:spLocks noChangeArrowheads="1"/>
          </p:cNvSpPr>
          <p:nvPr/>
        </p:nvSpPr>
        <p:spPr bwMode="auto">
          <a:xfrm>
            <a:off x="1295400" y="288925"/>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latin typeface="Times New Roman" pitchFamily="18" charset="0"/>
              </a:rPr>
              <a:t>t</a:t>
            </a:r>
            <a:r>
              <a:rPr kumimoji="1" lang="en-US" altLang="zh-CN" sz="2800">
                <a:latin typeface="Times New Roman" pitchFamily="18" charset="0"/>
              </a:rPr>
              <a:t>=0, </a:t>
            </a:r>
            <a:r>
              <a:rPr kumimoji="1" lang="en-US" altLang="zh-CN" sz="2800" i="1">
                <a:latin typeface="Times New Roman" pitchFamily="18" charset="0"/>
              </a:rPr>
              <a:t>x</a:t>
            </a:r>
            <a:r>
              <a:rPr kumimoji="1" lang="en-US" altLang="zh-CN" sz="2800">
                <a:latin typeface="Times New Roman" pitchFamily="18" charset="0"/>
              </a:rPr>
              <a:t>=0, </a:t>
            </a:r>
            <a:r>
              <a:rPr kumimoji="1" lang="zh-CN" altLang="en-US" sz="2800">
                <a:latin typeface="Times New Roman" pitchFamily="18" charset="0"/>
              </a:rPr>
              <a:t>点燃香烟</a:t>
            </a:r>
          </a:p>
        </p:txBody>
      </p:sp>
      <p:sp>
        <p:nvSpPr>
          <p:cNvPr id="119840" name="Text Box 32"/>
          <p:cNvSpPr txBox="1">
            <a:spLocks noChangeArrowheads="1"/>
          </p:cNvSpPr>
          <p:nvPr/>
        </p:nvSpPr>
        <p:spPr bwMode="auto">
          <a:xfrm>
            <a:off x="1295400" y="838200"/>
            <a:ext cx="30480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latin typeface="Times New Roman" pitchFamily="18" charset="0"/>
              </a:rPr>
              <a:t>q</a:t>
            </a:r>
            <a:r>
              <a:rPr kumimoji="1" lang="en-US" altLang="zh-CN" sz="2800">
                <a:latin typeface="Times New Roman" pitchFamily="18" charset="0"/>
              </a:rPr>
              <a:t>(</a:t>
            </a:r>
            <a:r>
              <a:rPr kumimoji="1" lang="en-US" altLang="zh-CN" sz="2800" i="1">
                <a:latin typeface="Times New Roman" pitchFamily="18" charset="0"/>
              </a:rPr>
              <a:t>x,t</a:t>
            </a:r>
            <a:r>
              <a:rPr kumimoji="1" lang="en-US" altLang="zh-CN" sz="2800">
                <a:latin typeface="Times New Roman" pitchFamily="18" charset="0"/>
              </a:rPr>
              <a:t>) ~</a:t>
            </a:r>
            <a:r>
              <a:rPr kumimoji="1" lang="zh-CN" altLang="en-US" sz="2800">
                <a:latin typeface="Times New Roman" pitchFamily="18" charset="0"/>
              </a:rPr>
              <a:t>毒物流量</a:t>
            </a:r>
          </a:p>
        </p:txBody>
      </p:sp>
      <p:sp>
        <p:nvSpPr>
          <p:cNvPr id="119841" name="Text Box 33"/>
          <p:cNvSpPr txBox="1">
            <a:spLocks noChangeArrowheads="1"/>
          </p:cNvSpPr>
          <p:nvPr/>
        </p:nvSpPr>
        <p:spPr bwMode="auto">
          <a:xfrm>
            <a:off x="1295400" y="1447800"/>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latin typeface="Times New Roman" pitchFamily="18" charset="0"/>
              </a:rPr>
              <a:t>w</a:t>
            </a:r>
            <a:r>
              <a:rPr kumimoji="1" lang="en-US" altLang="zh-CN" sz="2800">
                <a:latin typeface="Times New Roman" pitchFamily="18" charset="0"/>
              </a:rPr>
              <a:t>(</a:t>
            </a:r>
            <a:r>
              <a:rPr kumimoji="1" lang="en-US" altLang="zh-CN" sz="2800" i="1">
                <a:latin typeface="Times New Roman" pitchFamily="18" charset="0"/>
              </a:rPr>
              <a:t>x,t</a:t>
            </a:r>
            <a:r>
              <a:rPr kumimoji="1" lang="en-US" altLang="zh-CN" sz="2800">
                <a:latin typeface="Times New Roman" pitchFamily="18" charset="0"/>
              </a:rPr>
              <a:t>) ~</a:t>
            </a:r>
            <a:r>
              <a:rPr kumimoji="1" lang="zh-CN" altLang="en-US" sz="2800">
                <a:latin typeface="Times New Roman" pitchFamily="18" charset="0"/>
              </a:rPr>
              <a:t>毒物密度</a:t>
            </a:r>
          </a:p>
        </p:txBody>
      </p:sp>
      <p:sp>
        <p:nvSpPr>
          <p:cNvPr id="119842" name="Text Box 34"/>
          <p:cNvSpPr txBox="1">
            <a:spLocks noChangeArrowheads="1"/>
          </p:cNvSpPr>
          <p:nvPr/>
        </p:nvSpPr>
        <p:spPr bwMode="auto">
          <a:xfrm>
            <a:off x="1295400" y="2057400"/>
            <a:ext cx="3048000" cy="519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latin typeface="Times New Roman" pitchFamily="18" charset="0"/>
              </a:rPr>
              <a:t>w</a:t>
            </a:r>
            <a:r>
              <a:rPr kumimoji="1" lang="en-US" altLang="zh-CN" sz="2800">
                <a:latin typeface="Times New Roman" pitchFamily="18" charset="0"/>
              </a:rPr>
              <a:t>(</a:t>
            </a:r>
            <a:r>
              <a:rPr kumimoji="1" lang="en-US" altLang="zh-CN" sz="2800" i="1">
                <a:latin typeface="Times New Roman" pitchFamily="18" charset="0"/>
              </a:rPr>
              <a:t>x,</a:t>
            </a:r>
            <a:r>
              <a:rPr kumimoji="1" lang="en-US" altLang="zh-CN" sz="2800">
                <a:latin typeface="Times New Roman" pitchFamily="18" charset="0"/>
              </a:rPr>
              <a:t>0) =</a:t>
            </a:r>
            <a:r>
              <a:rPr kumimoji="1" lang="en-US" altLang="zh-CN" sz="2800" i="1">
                <a:latin typeface="Times New Roman" pitchFamily="18" charset="0"/>
              </a:rPr>
              <a:t>w</a:t>
            </a:r>
            <a:r>
              <a:rPr kumimoji="1" lang="en-US" altLang="zh-CN" sz="2000" baseline="-25000">
                <a:latin typeface="Times New Roman" pitchFamily="18" charset="0"/>
              </a:rPr>
              <a:t>0</a:t>
            </a:r>
            <a:endParaRPr kumimoji="1" lang="en-US" altLang="zh-CN" sz="2000">
              <a:latin typeface="Times New Roman" pitchFamily="18" charset="0"/>
            </a:endParaRPr>
          </a:p>
        </p:txBody>
      </p:sp>
      <p:graphicFrame>
        <p:nvGraphicFramePr>
          <p:cNvPr id="119843" name="Object 35"/>
          <p:cNvGraphicFramePr>
            <a:graphicFrameLocks noChangeAspect="1"/>
          </p:cNvGraphicFramePr>
          <p:nvPr/>
        </p:nvGraphicFramePr>
        <p:xfrm>
          <a:off x="1143000" y="2619375"/>
          <a:ext cx="5613400" cy="762000"/>
        </p:xfrm>
        <a:graphic>
          <a:graphicData uri="http://schemas.openxmlformats.org/presentationml/2006/ole">
            <mc:AlternateContent xmlns:mc="http://schemas.openxmlformats.org/markup-compatibility/2006">
              <mc:Choice xmlns:v="urn:schemas-microsoft-com:vml" Requires="v">
                <p:oleObj spid="_x0000_s119987" name="公式" r:id="rId22" imgW="1650960" imgH="330120" progId="Equation.3">
                  <p:embed/>
                </p:oleObj>
              </mc:Choice>
              <mc:Fallback>
                <p:oleObj name="公式" r:id="rId22" imgW="1650960" imgH="330120" progId="Equation.3">
                  <p:embed/>
                  <p:pic>
                    <p:nvPicPr>
                      <p:cNvPr id="0" name="Object 3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43000" y="2619375"/>
                        <a:ext cx="5613400" cy="762000"/>
                      </a:xfrm>
                      <a:prstGeom prst="rect">
                        <a:avLst/>
                      </a:prstGeom>
                      <a:solidFill>
                        <a:srgbClr val="CCFFFF"/>
                      </a:solidFill>
                      <a:ln w="9525">
                        <a:solidFill>
                          <a:srgbClr val="CCE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44" name="Text Box 36"/>
          <p:cNvSpPr txBox="1">
            <a:spLocks noChangeArrowheads="1"/>
          </p:cNvSpPr>
          <p:nvPr/>
        </p:nvSpPr>
        <p:spPr bwMode="auto">
          <a:xfrm>
            <a:off x="381000" y="3460750"/>
            <a:ext cx="2971800" cy="519113"/>
          </a:xfrm>
          <a:prstGeom prst="rect">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rPr>
              <a:t>1)</a:t>
            </a:r>
            <a:r>
              <a:rPr kumimoji="1" lang="zh-CN" altLang="en-US" sz="2800">
                <a:latin typeface="Times New Roman" pitchFamily="18" charset="0"/>
              </a:rPr>
              <a:t>、求</a:t>
            </a:r>
            <a:r>
              <a:rPr kumimoji="1" lang="en-US" altLang="zh-CN" sz="2800" i="1">
                <a:latin typeface="Times New Roman" pitchFamily="18" charset="0"/>
              </a:rPr>
              <a:t>q</a:t>
            </a:r>
            <a:r>
              <a:rPr kumimoji="1" lang="en-US" altLang="zh-CN" sz="2800">
                <a:latin typeface="Times New Roman" pitchFamily="18" charset="0"/>
              </a:rPr>
              <a:t>(</a:t>
            </a:r>
            <a:r>
              <a:rPr kumimoji="1" lang="en-US" altLang="zh-CN" sz="2800" i="1">
                <a:latin typeface="Times New Roman" pitchFamily="18" charset="0"/>
              </a:rPr>
              <a:t>x</a:t>
            </a:r>
            <a:r>
              <a:rPr kumimoji="1" lang="en-US" altLang="zh-CN" sz="2800">
                <a:latin typeface="Times New Roman" pitchFamily="18" charset="0"/>
              </a:rPr>
              <a:t>,0)=</a:t>
            </a:r>
            <a:r>
              <a:rPr kumimoji="1" lang="en-US" altLang="zh-CN" sz="2800" i="1">
                <a:latin typeface="Times New Roman" pitchFamily="18" charset="0"/>
              </a:rPr>
              <a:t>q</a:t>
            </a:r>
            <a:r>
              <a:rPr kumimoji="1" lang="en-US" altLang="zh-CN" sz="2800">
                <a:latin typeface="Times New Roman" pitchFamily="18" charset="0"/>
              </a:rPr>
              <a:t>(</a:t>
            </a:r>
            <a:r>
              <a:rPr kumimoji="1" lang="en-US" altLang="zh-CN" sz="2800" i="1">
                <a:latin typeface="Times New Roman" pitchFamily="18" charset="0"/>
              </a:rPr>
              <a:t>x</a:t>
            </a:r>
            <a:r>
              <a:rPr kumimoji="1" lang="en-US" altLang="zh-CN" sz="2800">
                <a:latin typeface="Times New Roman" pitchFamily="18" charset="0"/>
              </a:rPr>
              <a:t>)</a:t>
            </a:r>
          </a:p>
        </p:txBody>
      </p:sp>
      <p:graphicFrame>
        <p:nvGraphicFramePr>
          <p:cNvPr id="119845" name="Object 37"/>
          <p:cNvGraphicFramePr>
            <a:graphicFrameLocks noChangeAspect="1"/>
          </p:cNvGraphicFramePr>
          <p:nvPr/>
        </p:nvGraphicFramePr>
        <p:xfrm>
          <a:off x="304800" y="4038600"/>
          <a:ext cx="8305800" cy="1219200"/>
        </p:xfrm>
        <a:graphic>
          <a:graphicData uri="http://schemas.openxmlformats.org/presentationml/2006/ole">
            <mc:AlternateContent xmlns:mc="http://schemas.openxmlformats.org/markup-compatibility/2006">
              <mc:Choice xmlns:v="urn:schemas-microsoft-com:vml" Requires="v">
                <p:oleObj spid="_x0000_s119988" name="公式" r:id="rId24" imgW="3073320" imgH="482400" progId="Equation.3">
                  <p:embed/>
                </p:oleObj>
              </mc:Choice>
              <mc:Fallback>
                <p:oleObj name="公式" r:id="rId24" imgW="3073320" imgH="482400" progId="Equation.3">
                  <p:embed/>
                  <p:pic>
                    <p:nvPicPr>
                      <p:cNvPr id="0" name="Object 3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4800" y="4038600"/>
                        <a:ext cx="8305800" cy="1219200"/>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46" name="Object 38"/>
          <p:cNvGraphicFramePr>
            <a:graphicFrameLocks noChangeAspect="1"/>
          </p:cNvGraphicFramePr>
          <p:nvPr/>
        </p:nvGraphicFramePr>
        <p:xfrm>
          <a:off x="304800" y="5334000"/>
          <a:ext cx="5364163" cy="1295400"/>
        </p:xfrm>
        <a:graphic>
          <a:graphicData uri="http://schemas.openxmlformats.org/presentationml/2006/ole">
            <mc:AlternateContent xmlns:mc="http://schemas.openxmlformats.org/markup-compatibility/2006">
              <mc:Choice xmlns:v="urn:schemas-microsoft-com:vml" Requires="v">
                <p:oleObj spid="_x0000_s119989" name="Equation" r:id="rId26" imgW="1828800" imgH="482400" progId="Equation.3">
                  <p:embed/>
                </p:oleObj>
              </mc:Choice>
              <mc:Fallback>
                <p:oleObj name="Equation" r:id="rId26" imgW="1828800" imgH="482400" progId="Equation.3">
                  <p:embed/>
                  <p:pic>
                    <p:nvPicPr>
                      <p:cNvPr id="0" name="Object 3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04800" y="5334000"/>
                        <a:ext cx="5364163" cy="1295400"/>
                      </a:xfrm>
                      <a:prstGeom prst="rect">
                        <a:avLst/>
                      </a:prstGeom>
                      <a:solidFill>
                        <a:srgbClr val="00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47" name="Object 39"/>
          <p:cNvGraphicFramePr>
            <a:graphicFrameLocks noChangeAspect="1"/>
          </p:cNvGraphicFramePr>
          <p:nvPr/>
        </p:nvGraphicFramePr>
        <p:xfrm>
          <a:off x="6019800" y="5334000"/>
          <a:ext cx="1981200" cy="1219200"/>
        </p:xfrm>
        <a:graphic>
          <a:graphicData uri="http://schemas.openxmlformats.org/presentationml/2006/ole">
            <mc:AlternateContent xmlns:mc="http://schemas.openxmlformats.org/markup-compatibility/2006">
              <mc:Choice xmlns:v="urn:schemas-microsoft-com:vml" Requires="v">
                <p:oleObj spid="_x0000_s119990" name="Equation" r:id="rId28" imgW="711000" imgH="457200" progId="Equation.3">
                  <p:embed/>
                </p:oleObj>
              </mc:Choice>
              <mc:Fallback>
                <p:oleObj name="Equation" r:id="rId28" imgW="711000" imgH="457200" progId="Equation.3">
                  <p:embed/>
                  <p:pic>
                    <p:nvPicPr>
                      <p:cNvPr id="0" name="Object 3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019800" y="5334000"/>
                        <a:ext cx="1981200" cy="1219200"/>
                      </a:xfrm>
                      <a:prstGeom prst="rect">
                        <a:avLst/>
                      </a:prstGeom>
                      <a:solidFill>
                        <a:srgbClr val="CCECFF"/>
                      </a:solidFill>
                      <a:ln w="9525">
                        <a:solidFill>
                          <a:srgbClr val="FFCC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9810"/>
                                        </p:tgtEl>
                                        <p:attrNameLst>
                                          <p:attrName>style.visibility</p:attrName>
                                        </p:attrNameLst>
                                      </p:cBhvr>
                                      <p:to>
                                        <p:strVal val="visible"/>
                                      </p:to>
                                    </p:set>
                                    <p:anim calcmode="lin" valueType="num">
                                      <p:cBhvr additive="base">
                                        <p:cTn id="7" dur="500" fill="hold"/>
                                        <p:tgtEl>
                                          <p:spTgt spid="119810"/>
                                        </p:tgtEl>
                                        <p:attrNameLst>
                                          <p:attrName>ppt_x</p:attrName>
                                        </p:attrNameLst>
                                      </p:cBhvr>
                                      <p:tavLst>
                                        <p:tav tm="0">
                                          <p:val>
                                            <p:strVal val="0-#ppt_w/2"/>
                                          </p:val>
                                        </p:tav>
                                        <p:tav tm="100000">
                                          <p:val>
                                            <p:strVal val="#ppt_x"/>
                                          </p:val>
                                        </p:tav>
                                      </p:tavLst>
                                    </p:anim>
                                    <p:anim calcmode="lin" valueType="num">
                                      <p:cBhvr additive="base">
                                        <p:cTn id="8" dur="500" fill="hold"/>
                                        <p:tgtEl>
                                          <p:spTgt spid="1198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119811"/>
                                        </p:tgtEl>
                                        <p:attrNameLst>
                                          <p:attrName>style.visibility</p:attrName>
                                        </p:attrNameLst>
                                      </p:cBhvr>
                                      <p:to>
                                        <p:strVal val="visible"/>
                                      </p:to>
                                    </p:set>
                                    <p:anim calcmode="lin" valueType="num">
                                      <p:cBhvr>
                                        <p:cTn id="13" dur="500" fill="hold"/>
                                        <p:tgtEl>
                                          <p:spTgt spid="119811"/>
                                        </p:tgtEl>
                                        <p:attrNameLst>
                                          <p:attrName>ppt_w</p:attrName>
                                        </p:attrNameLst>
                                      </p:cBhvr>
                                      <p:tavLst>
                                        <p:tav tm="0">
                                          <p:val>
                                            <p:fltVal val="0"/>
                                          </p:val>
                                        </p:tav>
                                        <p:tav tm="100000">
                                          <p:val>
                                            <p:strVal val="#ppt_w"/>
                                          </p:val>
                                        </p:tav>
                                      </p:tavLst>
                                    </p:anim>
                                    <p:anim calcmode="lin" valueType="num">
                                      <p:cBhvr>
                                        <p:cTn id="14" dur="500" fill="hold"/>
                                        <p:tgtEl>
                                          <p:spTgt spid="119811"/>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19839"/>
                                        </p:tgtEl>
                                        <p:attrNameLst>
                                          <p:attrName>style.visibility</p:attrName>
                                        </p:attrNameLst>
                                      </p:cBhvr>
                                      <p:to>
                                        <p:strVal val="visible"/>
                                      </p:to>
                                    </p:set>
                                    <p:animEffect transition="in" filter="dissolve">
                                      <p:cBhvr>
                                        <p:cTn id="19" dur="500"/>
                                        <p:tgtEl>
                                          <p:spTgt spid="11983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19840"/>
                                        </p:tgtEl>
                                        <p:attrNameLst>
                                          <p:attrName>style.visibility</p:attrName>
                                        </p:attrNameLst>
                                      </p:cBhvr>
                                      <p:to>
                                        <p:strVal val="visible"/>
                                      </p:to>
                                    </p:set>
                                    <p:animEffect transition="in" filter="dissolve">
                                      <p:cBhvr>
                                        <p:cTn id="24" dur="500"/>
                                        <p:tgtEl>
                                          <p:spTgt spid="11984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6" fill="hold" grpId="0" nodeType="clickEffect">
                                  <p:stCondLst>
                                    <p:cond delay="0"/>
                                  </p:stCondLst>
                                  <p:childTnLst>
                                    <p:set>
                                      <p:cBhvr>
                                        <p:cTn id="28" dur="1" fill="hold">
                                          <p:stCondLst>
                                            <p:cond delay="0"/>
                                          </p:stCondLst>
                                        </p:cTn>
                                        <p:tgtEl>
                                          <p:spTgt spid="119841"/>
                                        </p:tgtEl>
                                        <p:attrNameLst>
                                          <p:attrName>style.visibility</p:attrName>
                                        </p:attrNameLst>
                                      </p:cBhvr>
                                      <p:to>
                                        <p:strVal val="visible"/>
                                      </p:to>
                                    </p:set>
                                    <p:animEffect transition="in" filter="barn(inHorizontal)">
                                      <p:cBhvr>
                                        <p:cTn id="29" dur="500"/>
                                        <p:tgtEl>
                                          <p:spTgt spid="11984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19842"/>
                                        </p:tgtEl>
                                        <p:attrNameLst>
                                          <p:attrName>style.visibility</p:attrName>
                                        </p:attrNameLst>
                                      </p:cBhvr>
                                      <p:to>
                                        <p:strVal val="visible"/>
                                      </p:to>
                                    </p:set>
                                    <p:animEffect transition="in" filter="box(in)">
                                      <p:cBhvr>
                                        <p:cTn id="34" dur="500"/>
                                        <p:tgtEl>
                                          <p:spTgt spid="11984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119843"/>
                                        </p:tgtEl>
                                        <p:attrNameLst>
                                          <p:attrName>style.visibility</p:attrName>
                                        </p:attrNameLst>
                                      </p:cBhvr>
                                      <p:to>
                                        <p:strVal val="visible"/>
                                      </p:to>
                                    </p:set>
                                    <p:animEffect transition="in" filter="wipe(up)">
                                      <p:cBhvr>
                                        <p:cTn id="39" dur="500"/>
                                        <p:tgtEl>
                                          <p:spTgt spid="11984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19844"/>
                                        </p:tgtEl>
                                        <p:attrNameLst>
                                          <p:attrName>style.visibility</p:attrName>
                                        </p:attrNameLst>
                                      </p:cBhvr>
                                      <p:to>
                                        <p:strVal val="visible"/>
                                      </p:to>
                                    </p:set>
                                    <p:anim calcmode="lin" valueType="num">
                                      <p:cBhvr additive="base">
                                        <p:cTn id="44" dur="500" fill="hold"/>
                                        <p:tgtEl>
                                          <p:spTgt spid="119844"/>
                                        </p:tgtEl>
                                        <p:attrNameLst>
                                          <p:attrName>ppt_x</p:attrName>
                                        </p:attrNameLst>
                                      </p:cBhvr>
                                      <p:tavLst>
                                        <p:tav tm="0">
                                          <p:val>
                                            <p:strVal val="0-#ppt_w/2"/>
                                          </p:val>
                                        </p:tav>
                                        <p:tav tm="100000">
                                          <p:val>
                                            <p:strVal val="#ppt_x"/>
                                          </p:val>
                                        </p:tav>
                                      </p:tavLst>
                                    </p:anim>
                                    <p:anim calcmode="lin" valueType="num">
                                      <p:cBhvr additive="base">
                                        <p:cTn id="45" dur="500" fill="hold"/>
                                        <p:tgtEl>
                                          <p:spTgt spid="119844"/>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6" fill="hold" nodeType="clickEffect">
                                  <p:stCondLst>
                                    <p:cond delay="0"/>
                                  </p:stCondLst>
                                  <p:childTnLst>
                                    <p:set>
                                      <p:cBhvr>
                                        <p:cTn id="49" dur="1" fill="hold">
                                          <p:stCondLst>
                                            <p:cond delay="0"/>
                                          </p:stCondLst>
                                        </p:cTn>
                                        <p:tgtEl>
                                          <p:spTgt spid="119845"/>
                                        </p:tgtEl>
                                        <p:attrNameLst>
                                          <p:attrName>style.visibility</p:attrName>
                                        </p:attrNameLst>
                                      </p:cBhvr>
                                      <p:to>
                                        <p:strVal val="visible"/>
                                      </p:to>
                                    </p:set>
                                    <p:animEffect transition="in" filter="strips(downRight)">
                                      <p:cBhvr>
                                        <p:cTn id="50" dur="500"/>
                                        <p:tgtEl>
                                          <p:spTgt spid="11984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8" presetClass="entr" presetSubtype="9" fill="hold" nodeType="clickEffect">
                                  <p:stCondLst>
                                    <p:cond delay="0"/>
                                  </p:stCondLst>
                                  <p:childTnLst>
                                    <p:set>
                                      <p:cBhvr>
                                        <p:cTn id="54" dur="1" fill="hold">
                                          <p:stCondLst>
                                            <p:cond delay="0"/>
                                          </p:stCondLst>
                                        </p:cTn>
                                        <p:tgtEl>
                                          <p:spTgt spid="119846"/>
                                        </p:tgtEl>
                                        <p:attrNameLst>
                                          <p:attrName>style.visibility</p:attrName>
                                        </p:attrNameLst>
                                      </p:cBhvr>
                                      <p:to>
                                        <p:strVal val="visible"/>
                                      </p:to>
                                    </p:set>
                                    <p:animEffect transition="in" filter="strips(upLeft)">
                                      <p:cBhvr>
                                        <p:cTn id="55" dur="500"/>
                                        <p:tgtEl>
                                          <p:spTgt spid="11984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119847"/>
                                        </p:tgtEl>
                                        <p:attrNameLst>
                                          <p:attrName>style.visibility</p:attrName>
                                        </p:attrNameLst>
                                      </p:cBhvr>
                                      <p:to>
                                        <p:strVal val="visible"/>
                                      </p:to>
                                    </p:set>
                                    <p:animEffect transition="in" filter="dissolve">
                                      <p:cBhvr>
                                        <p:cTn id="60" dur="500"/>
                                        <p:tgtEl>
                                          <p:spTgt spid="119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animBg="1" autoUpdateAnimBg="0"/>
      <p:bldP spid="119839" grpId="0" autoUpdateAnimBg="0"/>
      <p:bldP spid="119840" grpId="0" animBg="1" autoUpdateAnimBg="0"/>
      <p:bldP spid="119841" grpId="0" autoUpdateAnimBg="0"/>
      <p:bldP spid="119842" grpId="0" animBg="1" autoUpdateAnimBg="0"/>
      <p:bldP spid="119844"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228600" y="228600"/>
            <a:ext cx="2971800" cy="519113"/>
          </a:xfrm>
          <a:prstGeom prst="rect">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rPr>
              <a:t>1)</a:t>
            </a:r>
            <a:r>
              <a:rPr kumimoji="1" lang="zh-CN" altLang="en-US" sz="2800">
                <a:latin typeface="Times New Roman" pitchFamily="18" charset="0"/>
              </a:rPr>
              <a:t>、求</a:t>
            </a:r>
            <a:r>
              <a:rPr kumimoji="1" lang="en-US" altLang="zh-CN" sz="2800" i="1">
                <a:latin typeface="Times New Roman" pitchFamily="18" charset="0"/>
              </a:rPr>
              <a:t>q</a:t>
            </a:r>
            <a:r>
              <a:rPr kumimoji="1" lang="en-US" altLang="zh-CN" sz="2800">
                <a:latin typeface="Times New Roman" pitchFamily="18" charset="0"/>
              </a:rPr>
              <a:t>(</a:t>
            </a:r>
            <a:r>
              <a:rPr kumimoji="1" lang="en-US" altLang="zh-CN" sz="2800" i="1">
                <a:latin typeface="Times New Roman" pitchFamily="18" charset="0"/>
              </a:rPr>
              <a:t>x</a:t>
            </a:r>
            <a:r>
              <a:rPr kumimoji="1" lang="en-US" altLang="zh-CN" sz="2800">
                <a:latin typeface="Times New Roman" pitchFamily="18" charset="0"/>
              </a:rPr>
              <a:t>,0)=</a:t>
            </a:r>
            <a:r>
              <a:rPr kumimoji="1" lang="en-US" altLang="zh-CN" sz="2800" i="1">
                <a:latin typeface="Times New Roman" pitchFamily="18" charset="0"/>
              </a:rPr>
              <a:t>q</a:t>
            </a:r>
            <a:r>
              <a:rPr kumimoji="1" lang="en-US" altLang="zh-CN" sz="2800">
                <a:latin typeface="Times New Roman" pitchFamily="18" charset="0"/>
              </a:rPr>
              <a:t>(</a:t>
            </a:r>
            <a:r>
              <a:rPr kumimoji="1" lang="en-US" altLang="zh-CN" sz="2800" i="1">
                <a:latin typeface="Times New Roman" pitchFamily="18" charset="0"/>
              </a:rPr>
              <a:t>x</a:t>
            </a:r>
            <a:r>
              <a:rPr kumimoji="1" lang="en-US" altLang="zh-CN" sz="2800">
                <a:latin typeface="Times New Roman" pitchFamily="18" charset="0"/>
              </a:rPr>
              <a:t>)</a:t>
            </a:r>
          </a:p>
        </p:txBody>
      </p:sp>
      <p:graphicFrame>
        <p:nvGraphicFramePr>
          <p:cNvPr id="120835" name="Object 3" descr="纸莎草纸"/>
          <p:cNvGraphicFramePr>
            <a:graphicFrameLocks noChangeAspect="1"/>
          </p:cNvGraphicFramePr>
          <p:nvPr/>
        </p:nvGraphicFramePr>
        <p:xfrm>
          <a:off x="304800" y="838200"/>
          <a:ext cx="7924800" cy="1905000"/>
        </p:xfrm>
        <a:graphic>
          <a:graphicData uri="http://schemas.openxmlformats.org/presentationml/2006/ole">
            <mc:AlternateContent xmlns:mc="http://schemas.openxmlformats.org/markup-compatibility/2006">
              <mc:Choice xmlns:v="urn:schemas-microsoft-com:vml" Requires="v">
                <p:oleObj spid="_x0000_s120871" name="Equation" r:id="rId3" imgW="2133360" imgH="711000" progId="Equation.3">
                  <p:embed/>
                </p:oleObj>
              </mc:Choice>
              <mc:Fallback>
                <p:oleObj name="Equation" r:id="rId3" imgW="2133360" imgH="711000" progId="Equation.3">
                  <p:embed/>
                  <p:pic>
                    <p:nvPicPr>
                      <p:cNvPr id="0" name="Object 3" descr="纸莎草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838200"/>
                        <a:ext cx="7924800" cy="1905000"/>
                      </a:xfrm>
                      <a:prstGeom prst="rect">
                        <a:avLst/>
                      </a:prstGeom>
                      <a:noFill/>
                      <a:ln w="9525">
                        <a:solidFill>
                          <a:schemeClr val="accent2"/>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36" name="Text Box 4"/>
          <p:cNvSpPr txBox="1">
            <a:spLocks noChangeArrowheads="1"/>
          </p:cNvSpPr>
          <p:nvPr/>
        </p:nvSpPr>
        <p:spPr bwMode="auto">
          <a:xfrm>
            <a:off x="228600" y="2909888"/>
            <a:ext cx="1981200" cy="519112"/>
          </a:xfrm>
          <a:prstGeom prst="rect">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rPr>
              <a:t>2)</a:t>
            </a:r>
            <a:r>
              <a:rPr kumimoji="1" lang="zh-CN" altLang="en-US" sz="2800">
                <a:latin typeface="Times New Roman" pitchFamily="18" charset="0"/>
              </a:rPr>
              <a:t>、求</a:t>
            </a:r>
            <a:r>
              <a:rPr kumimoji="1" lang="en-US" altLang="zh-CN" sz="2800" i="1">
                <a:latin typeface="Times New Roman" pitchFamily="18" charset="0"/>
              </a:rPr>
              <a:t>q</a:t>
            </a:r>
            <a:r>
              <a:rPr kumimoji="1" lang="en-US" altLang="zh-CN" sz="2800">
                <a:latin typeface="Times New Roman" pitchFamily="18" charset="0"/>
              </a:rPr>
              <a:t>(</a:t>
            </a:r>
            <a:r>
              <a:rPr kumimoji="1" lang="en-US" altLang="zh-CN" sz="2800" i="1">
                <a:latin typeface="Times New Roman" pitchFamily="18" charset="0"/>
              </a:rPr>
              <a:t>l</a:t>
            </a:r>
            <a:r>
              <a:rPr kumimoji="1" lang="en-US" altLang="zh-CN" sz="2800">
                <a:latin typeface="Times New Roman" pitchFamily="18" charset="0"/>
              </a:rPr>
              <a:t>,</a:t>
            </a:r>
            <a:r>
              <a:rPr kumimoji="1" lang="en-US" altLang="zh-CN" sz="2800" i="1">
                <a:latin typeface="Times New Roman" pitchFamily="18" charset="0"/>
              </a:rPr>
              <a:t>t</a:t>
            </a:r>
            <a:r>
              <a:rPr kumimoji="1" lang="en-US" altLang="zh-CN" sz="2800">
                <a:latin typeface="Times New Roman" pitchFamily="18" charset="0"/>
              </a:rPr>
              <a:t>)</a:t>
            </a:r>
          </a:p>
        </p:txBody>
      </p:sp>
      <p:sp>
        <p:nvSpPr>
          <p:cNvPr id="120837" name="Text Box 5"/>
          <p:cNvSpPr txBox="1">
            <a:spLocks noChangeArrowheads="1"/>
          </p:cNvSpPr>
          <p:nvPr/>
        </p:nvSpPr>
        <p:spPr bwMode="auto">
          <a:xfrm>
            <a:off x="2286000" y="2895600"/>
            <a:ext cx="3657600" cy="5191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rPr>
              <a:t> </a:t>
            </a:r>
            <a:r>
              <a:rPr kumimoji="1" lang="en-US" altLang="zh-CN" sz="2800" i="1">
                <a:latin typeface="Times New Roman" pitchFamily="18" charset="0"/>
              </a:rPr>
              <a:t>t</a:t>
            </a:r>
            <a:r>
              <a:rPr kumimoji="1" lang="zh-CN" altLang="en-US" sz="2800">
                <a:latin typeface="Times New Roman" pitchFamily="18" charset="0"/>
              </a:rPr>
              <a:t>时刻，香烟燃至</a:t>
            </a:r>
            <a:r>
              <a:rPr kumimoji="1" lang="en-US" altLang="zh-CN" sz="2800" i="1">
                <a:latin typeface="Times New Roman" pitchFamily="18" charset="0"/>
              </a:rPr>
              <a:t>x=ut</a:t>
            </a:r>
          </a:p>
        </p:txBody>
      </p:sp>
      <p:sp>
        <p:nvSpPr>
          <p:cNvPr id="120838" name="Text Box 6"/>
          <p:cNvSpPr txBox="1">
            <a:spLocks noChangeArrowheads="1"/>
          </p:cNvSpPr>
          <p:nvPr/>
        </p:nvSpPr>
        <p:spPr bwMode="auto">
          <a:xfrm>
            <a:off x="6096000" y="2894013"/>
            <a:ext cx="2209800" cy="51911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latin typeface="Times New Roman" pitchFamily="18" charset="0"/>
              </a:rPr>
              <a:t>H</a:t>
            </a:r>
            <a:r>
              <a:rPr kumimoji="1" lang="en-US" altLang="zh-CN" sz="2800">
                <a:latin typeface="Times New Roman" pitchFamily="18" charset="0"/>
              </a:rPr>
              <a:t>(</a:t>
            </a:r>
            <a:r>
              <a:rPr kumimoji="1" lang="en-US" altLang="zh-CN" sz="2800" i="1">
                <a:latin typeface="Times New Roman" pitchFamily="18" charset="0"/>
              </a:rPr>
              <a:t>t</a:t>
            </a:r>
            <a:r>
              <a:rPr kumimoji="1" lang="en-US" altLang="zh-CN" sz="2800">
                <a:latin typeface="Times New Roman" pitchFamily="18" charset="0"/>
              </a:rPr>
              <a:t>)=</a:t>
            </a:r>
            <a:r>
              <a:rPr kumimoji="1" lang="en-US" altLang="zh-CN" sz="2800" i="1">
                <a:latin typeface="Times New Roman" pitchFamily="18" charset="0"/>
              </a:rPr>
              <a:t>uw</a:t>
            </a:r>
            <a:r>
              <a:rPr kumimoji="1" lang="en-US" altLang="zh-CN" sz="2800">
                <a:latin typeface="Times New Roman" pitchFamily="18" charset="0"/>
              </a:rPr>
              <a:t>(</a:t>
            </a:r>
            <a:r>
              <a:rPr kumimoji="1" lang="en-US" altLang="zh-CN" sz="2800" i="1">
                <a:latin typeface="Times New Roman" pitchFamily="18" charset="0"/>
              </a:rPr>
              <a:t>ut</a:t>
            </a:r>
            <a:r>
              <a:rPr kumimoji="1" lang="en-US" altLang="zh-CN" sz="2800">
                <a:latin typeface="Times New Roman" pitchFamily="18" charset="0"/>
              </a:rPr>
              <a:t>,</a:t>
            </a:r>
            <a:r>
              <a:rPr kumimoji="1" lang="en-US" altLang="zh-CN" sz="2800" i="1">
                <a:latin typeface="Times New Roman" pitchFamily="18" charset="0"/>
              </a:rPr>
              <a:t>t</a:t>
            </a:r>
            <a:r>
              <a:rPr kumimoji="1" lang="en-US" altLang="zh-CN" sz="2800">
                <a:latin typeface="Times New Roman" pitchFamily="18" charset="0"/>
              </a:rPr>
              <a:t>)</a:t>
            </a:r>
          </a:p>
        </p:txBody>
      </p:sp>
      <p:graphicFrame>
        <p:nvGraphicFramePr>
          <p:cNvPr id="120839" name="Object 7"/>
          <p:cNvGraphicFramePr>
            <a:graphicFrameLocks noChangeAspect="1"/>
          </p:cNvGraphicFramePr>
          <p:nvPr/>
        </p:nvGraphicFramePr>
        <p:xfrm>
          <a:off x="200025" y="3594100"/>
          <a:ext cx="8191500" cy="1905000"/>
        </p:xfrm>
        <a:graphic>
          <a:graphicData uri="http://schemas.openxmlformats.org/presentationml/2006/ole">
            <mc:AlternateContent xmlns:mc="http://schemas.openxmlformats.org/markup-compatibility/2006">
              <mc:Choice xmlns:v="urn:schemas-microsoft-com:vml" Requires="v">
                <p:oleObj spid="_x0000_s120872" name="Equation" r:id="rId6" imgW="2616120" imgH="711000" progId="Equation.3">
                  <p:embed/>
                </p:oleObj>
              </mc:Choice>
              <mc:Fallback>
                <p:oleObj name="Equation" r:id="rId6" imgW="2616120" imgH="7110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025" y="3594100"/>
                        <a:ext cx="8191500" cy="1905000"/>
                      </a:xfrm>
                      <a:prstGeom prst="rect">
                        <a:avLst/>
                      </a:prstGeom>
                      <a:noFill/>
                      <a:ln>
                        <a:noFill/>
                      </a:ln>
                      <a:effectLst/>
                      <a:extLst>
                        <a:ext uri="{909E8E84-426E-40DD-AFC4-6F175D3DCCD1}">
                          <a14:hiddenFill xmlns:a14="http://schemas.microsoft.com/office/drawing/2010/main">
                            <a:gradFill rotWithShape="0">
                              <a:gsLst>
                                <a:gs pos="0">
                                  <a:srgbClr val="66CCFF"/>
                                </a:gs>
                                <a:gs pos="100000">
                                  <a:srgbClr val="66CCFF">
                                    <a:gamma/>
                                    <a:tint val="3372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40" name="Object 8"/>
          <p:cNvGraphicFramePr>
            <a:graphicFrameLocks noChangeAspect="1"/>
          </p:cNvGraphicFramePr>
          <p:nvPr/>
        </p:nvGraphicFramePr>
        <p:xfrm>
          <a:off x="228600" y="5638800"/>
          <a:ext cx="6705600" cy="884238"/>
        </p:xfrm>
        <a:graphic>
          <a:graphicData uri="http://schemas.openxmlformats.org/presentationml/2006/ole">
            <mc:AlternateContent xmlns:mc="http://schemas.openxmlformats.org/markup-compatibility/2006">
              <mc:Choice xmlns:v="urn:schemas-microsoft-com:vml" Requires="v">
                <p:oleObj spid="_x0000_s120873" name="Equation" r:id="rId8" imgW="1879560" imgH="330120" progId="Equation.3">
                  <p:embed/>
                </p:oleObj>
              </mc:Choice>
              <mc:Fallback>
                <p:oleObj name="Equation" r:id="rId8" imgW="1879560" imgH="33012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5638800"/>
                        <a:ext cx="6705600" cy="884238"/>
                      </a:xfrm>
                      <a:prstGeom prst="rect">
                        <a:avLst/>
                      </a:prstGeom>
                      <a:solidFill>
                        <a:srgbClr val="FFCCCC"/>
                      </a:solidFill>
                      <a:ln w="9525">
                        <a:solidFill>
                          <a:srgbClr val="FFCC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 calcmode="lin" valueType="num">
                                      <p:cBhvr additive="base">
                                        <p:cTn id="7" dur="500" fill="hold"/>
                                        <p:tgtEl>
                                          <p:spTgt spid="120834"/>
                                        </p:tgtEl>
                                        <p:attrNameLst>
                                          <p:attrName>ppt_x</p:attrName>
                                        </p:attrNameLst>
                                      </p:cBhvr>
                                      <p:tavLst>
                                        <p:tav tm="0">
                                          <p:val>
                                            <p:strVal val="0-#ppt_w/2"/>
                                          </p:val>
                                        </p:tav>
                                        <p:tav tm="100000">
                                          <p:val>
                                            <p:strVal val="#ppt_x"/>
                                          </p:val>
                                        </p:tav>
                                      </p:tavLst>
                                    </p:anim>
                                    <p:anim calcmode="lin" valueType="num">
                                      <p:cBhvr additive="base">
                                        <p:cTn id="8" dur="500" fill="hold"/>
                                        <p:tgtEl>
                                          <p:spTgt spid="1208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nodeType="clickEffect">
                                  <p:stCondLst>
                                    <p:cond delay="0"/>
                                  </p:stCondLst>
                                  <p:childTnLst>
                                    <p:set>
                                      <p:cBhvr>
                                        <p:cTn id="12" dur="1" fill="hold">
                                          <p:stCondLst>
                                            <p:cond delay="0"/>
                                          </p:stCondLst>
                                        </p:cTn>
                                        <p:tgtEl>
                                          <p:spTgt spid="120835"/>
                                        </p:tgtEl>
                                        <p:attrNameLst>
                                          <p:attrName>style.visibility</p:attrName>
                                        </p:attrNameLst>
                                      </p:cBhvr>
                                      <p:to>
                                        <p:strVal val="visible"/>
                                      </p:to>
                                    </p:set>
                                    <p:animEffect transition="in" filter="strips(downLeft)">
                                      <p:cBhvr>
                                        <p:cTn id="13" dur="500"/>
                                        <p:tgtEl>
                                          <p:spTgt spid="12083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0836"/>
                                        </p:tgtEl>
                                        <p:attrNameLst>
                                          <p:attrName>style.visibility</p:attrName>
                                        </p:attrNameLst>
                                      </p:cBhvr>
                                      <p:to>
                                        <p:strVal val="visible"/>
                                      </p:to>
                                    </p:set>
                                    <p:anim calcmode="lin" valueType="num">
                                      <p:cBhvr additive="base">
                                        <p:cTn id="18" dur="500" fill="hold"/>
                                        <p:tgtEl>
                                          <p:spTgt spid="120836"/>
                                        </p:tgtEl>
                                        <p:attrNameLst>
                                          <p:attrName>ppt_x</p:attrName>
                                        </p:attrNameLst>
                                      </p:cBhvr>
                                      <p:tavLst>
                                        <p:tav tm="0">
                                          <p:val>
                                            <p:strVal val="0-#ppt_w/2"/>
                                          </p:val>
                                        </p:tav>
                                        <p:tav tm="100000">
                                          <p:val>
                                            <p:strVal val="#ppt_x"/>
                                          </p:val>
                                        </p:tav>
                                      </p:tavLst>
                                    </p:anim>
                                    <p:anim calcmode="lin" valueType="num">
                                      <p:cBhvr additive="base">
                                        <p:cTn id="19" dur="500" fill="hold"/>
                                        <p:tgtEl>
                                          <p:spTgt spid="120836"/>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20837"/>
                                        </p:tgtEl>
                                        <p:attrNameLst>
                                          <p:attrName>style.visibility</p:attrName>
                                        </p:attrNameLst>
                                      </p:cBhvr>
                                      <p:to>
                                        <p:strVal val="visible"/>
                                      </p:to>
                                    </p:set>
                                    <p:animEffect transition="in" filter="dissolve">
                                      <p:cBhvr>
                                        <p:cTn id="24" dur="500"/>
                                        <p:tgtEl>
                                          <p:spTgt spid="12083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20838"/>
                                        </p:tgtEl>
                                        <p:attrNameLst>
                                          <p:attrName>style.visibility</p:attrName>
                                        </p:attrNameLst>
                                      </p:cBhvr>
                                      <p:to>
                                        <p:strVal val="visible"/>
                                      </p:to>
                                    </p:set>
                                    <p:animEffect transition="in" filter="dissolve">
                                      <p:cBhvr>
                                        <p:cTn id="29" dur="500"/>
                                        <p:tgtEl>
                                          <p:spTgt spid="12083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2" fill="hold" nodeType="clickEffect">
                                  <p:stCondLst>
                                    <p:cond delay="0"/>
                                  </p:stCondLst>
                                  <p:childTnLst>
                                    <p:set>
                                      <p:cBhvr>
                                        <p:cTn id="33" dur="1" fill="hold">
                                          <p:stCondLst>
                                            <p:cond delay="0"/>
                                          </p:stCondLst>
                                        </p:cTn>
                                        <p:tgtEl>
                                          <p:spTgt spid="120839"/>
                                        </p:tgtEl>
                                        <p:attrNameLst>
                                          <p:attrName>style.visibility</p:attrName>
                                        </p:attrNameLst>
                                      </p:cBhvr>
                                      <p:to>
                                        <p:strVal val="visible"/>
                                      </p:to>
                                    </p:set>
                                    <p:anim calcmode="lin" valueType="num">
                                      <p:cBhvr>
                                        <p:cTn id="34" dur="500" fill="hold"/>
                                        <p:tgtEl>
                                          <p:spTgt spid="120839"/>
                                        </p:tgtEl>
                                        <p:attrNameLst>
                                          <p:attrName>ppt_x</p:attrName>
                                        </p:attrNameLst>
                                      </p:cBhvr>
                                      <p:tavLst>
                                        <p:tav tm="0">
                                          <p:val>
                                            <p:strVal val="#ppt_x+#ppt_w/2"/>
                                          </p:val>
                                        </p:tav>
                                        <p:tav tm="100000">
                                          <p:val>
                                            <p:strVal val="#ppt_x"/>
                                          </p:val>
                                        </p:tav>
                                      </p:tavLst>
                                    </p:anim>
                                    <p:anim calcmode="lin" valueType="num">
                                      <p:cBhvr>
                                        <p:cTn id="35" dur="500" fill="hold"/>
                                        <p:tgtEl>
                                          <p:spTgt spid="120839"/>
                                        </p:tgtEl>
                                        <p:attrNameLst>
                                          <p:attrName>ppt_y</p:attrName>
                                        </p:attrNameLst>
                                      </p:cBhvr>
                                      <p:tavLst>
                                        <p:tav tm="0">
                                          <p:val>
                                            <p:strVal val="#ppt_y"/>
                                          </p:val>
                                        </p:tav>
                                        <p:tav tm="100000">
                                          <p:val>
                                            <p:strVal val="#ppt_y"/>
                                          </p:val>
                                        </p:tav>
                                      </p:tavLst>
                                    </p:anim>
                                    <p:anim calcmode="lin" valueType="num">
                                      <p:cBhvr>
                                        <p:cTn id="36" dur="500" fill="hold"/>
                                        <p:tgtEl>
                                          <p:spTgt spid="120839"/>
                                        </p:tgtEl>
                                        <p:attrNameLst>
                                          <p:attrName>ppt_w</p:attrName>
                                        </p:attrNameLst>
                                      </p:cBhvr>
                                      <p:tavLst>
                                        <p:tav tm="0">
                                          <p:val>
                                            <p:fltVal val="0"/>
                                          </p:val>
                                        </p:tav>
                                        <p:tav tm="100000">
                                          <p:val>
                                            <p:strVal val="#ppt_w"/>
                                          </p:val>
                                        </p:tav>
                                      </p:tavLst>
                                    </p:anim>
                                    <p:anim calcmode="lin" valueType="num">
                                      <p:cBhvr>
                                        <p:cTn id="37" dur="500" fill="hold"/>
                                        <p:tgtEl>
                                          <p:spTgt spid="120839"/>
                                        </p:tgtEl>
                                        <p:attrNameLst>
                                          <p:attrName>ppt_h</p:attrName>
                                        </p:attrNameLst>
                                      </p:cBhvr>
                                      <p:tavLst>
                                        <p:tav tm="0">
                                          <p:val>
                                            <p:strVal val="#ppt_h"/>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8" fill="hold" nodeType="clickEffect">
                                  <p:stCondLst>
                                    <p:cond delay="0"/>
                                  </p:stCondLst>
                                  <p:childTnLst>
                                    <p:set>
                                      <p:cBhvr>
                                        <p:cTn id="41" dur="1" fill="hold">
                                          <p:stCondLst>
                                            <p:cond delay="0"/>
                                          </p:stCondLst>
                                        </p:cTn>
                                        <p:tgtEl>
                                          <p:spTgt spid="120840"/>
                                        </p:tgtEl>
                                        <p:attrNameLst>
                                          <p:attrName>style.visibility</p:attrName>
                                        </p:attrNameLst>
                                      </p:cBhvr>
                                      <p:to>
                                        <p:strVal val="visible"/>
                                      </p:to>
                                    </p:set>
                                    <p:anim calcmode="lin" valueType="num">
                                      <p:cBhvr>
                                        <p:cTn id="42" dur="500" fill="hold"/>
                                        <p:tgtEl>
                                          <p:spTgt spid="120840"/>
                                        </p:tgtEl>
                                        <p:attrNameLst>
                                          <p:attrName>ppt_x</p:attrName>
                                        </p:attrNameLst>
                                      </p:cBhvr>
                                      <p:tavLst>
                                        <p:tav tm="0">
                                          <p:val>
                                            <p:strVal val="#ppt_x-#ppt_w/2"/>
                                          </p:val>
                                        </p:tav>
                                        <p:tav tm="100000">
                                          <p:val>
                                            <p:strVal val="#ppt_x"/>
                                          </p:val>
                                        </p:tav>
                                      </p:tavLst>
                                    </p:anim>
                                    <p:anim calcmode="lin" valueType="num">
                                      <p:cBhvr>
                                        <p:cTn id="43" dur="500" fill="hold"/>
                                        <p:tgtEl>
                                          <p:spTgt spid="120840"/>
                                        </p:tgtEl>
                                        <p:attrNameLst>
                                          <p:attrName>ppt_y</p:attrName>
                                        </p:attrNameLst>
                                      </p:cBhvr>
                                      <p:tavLst>
                                        <p:tav tm="0">
                                          <p:val>
                                            <p:strVal val="#ppt_y"/>
                                          </p:val>
                                        </p:tav>
                                        <p:tav tm="100000">
                                          <p:val>
                                            <p:strVal val="#ppt_y"/>
                                          </p:val>
                                        </p:tav>
                                      </p:tavLst>
                                    </p:anim>
                                    <p:anim calcmode="lin" valueType="num">
                                      <p:cBhvr>
                                        <p:cTn id="44" dur="500" fill="hold"/>
                                        <p:tgtEl>
                                          <p:spTgt spid="120840"/>
                                        </p:tgtEl>
                                        <p:attrNameLst>
                                          <p:attrName>ppt_w</p:attrName>
                                        </p:attrNameLst>
                                      </p:cBhvr>
                                      <p:tavLst>
                                        <p:tav tm="0">
                                          <p:val>
                                            <p:fltVal val="0"/>
                                          </p:val>
                                        </p:tav>
                                        <p:tav tm="100000">
                                          <p:val>
                                            <p:strVal val="#ppt_w"/>
                                          </p:val>
                                        </p:tav>
                                      </p:tavLst>
                                    </p:anim>
                                    <p:anim calcmode="lin" valueType="num">
                                      <p:cBhvr>
                                        <p:cTn id="45" dur="500" fill="hold"/>
                                        <p:tgtEl>
                                          <p:spTgt spid="12084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nimBg="1" autoUpdateAnimBg="0"/>
      <p:bldP spid="120836" grpId="0" animBg="1" autoUpdateAnimBg="0"/>
      <p:bldP spid="120837" grpId="0" animBg="1" autoUpdateAnimBg="0"/>
      <p:bldP spid="120838"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8" descr="buct校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9" name="Text Box 3"/>
          <p:cNvSpPr txBox="1">
            <a:spLocks noChangeArrowheads="1"/>
          </p:cNvSpPr>
          <p:nvPr/>
        </p:nvSpPr>
        <p:spPr bwMode="auto">
          <a:xfrm>
            <a:off x="228600" y="228600"/>
            <a:ext cx="2286000" cy="519113"/>
          </a:xfrm>
          <a:prstGeom prst="rect">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rPr>
              <a:t>3)</a:t>
            </a:r>
            <a:r>
              <a:rPr kumimoji="1" lang="zh-CN" altLang="en-US" sz="2800">
                <a:latin typeface="Times New Roman" pitchFamily="18" charset="0"/>
              </a:rPr>
              <a:t>、求</a:t>
            </a:r>
            <a:r>
              <a:rPr kumimoji="1" lang="en-US" altLang="zh-CN" sz="2800" i="1">
                <a:latin typeface="Times New Roman" pitchFamily="18" charset="0"/>
              </a:rPr>
              <a:t>w</a:t>
            </a:r>
            <a:r>
              <a:rPr kumimoji="1" lang="en-US" altLang="zh-CN" sz="2800">
                <a:latin typeface="Times New Roman" pitchFamily="18" charset="0"/>
              </a:rPr>
              <a:t>(</a:t>
            </a:r>
            <a:r>
              <a:rPr kumimoji="1" lang="en-US" altLang="zh-CN" sz="2800" i="1">
                <a:latin typeface="Times New Roman" pitchFamily="18" charset="0"/>
              </a:rPr>
              <a:t>ut</a:t>
            </a:r>
            <a:r>
              <a:rPr kumimoji="1" lang="en-US" altLang="zh-CN" sz="2800">
                <a:latin typeface="Times New Roman" pitchFamily="18" charset="0"/>
              </a:rPr>
              <a:t>,</a:t>
            </a:r>
            <a:r>
              <a:rPr kumimoji="1" lang="en-US" altLang="zh-CN" sz="2800" i="1">
                <a:latin typeface="Times New Roman" pitchFamily="18" charset="0"/>
              </a:rPr>
              <a:t>t</a:t>
            </a:r>
            <a:r>
              <a:rPr kumimoji="1" lang="en-US" altLang="zh-CN" sz="2800">
                <a:latin typeface="Times New Roman" pitchFamily="18" charset="0"/>
              </a:rPr>
              <a:t>)</a:t>
            </a:r>
          </a:p>
        </p:txBody>
      </p:sp>
      <p:graphicFrame>
        <p:nvGraphicFramePr>
          <p:cNvPr id="121860" name="Object 4"/>
          <p:cNvGraphicFramePr>
            <a:graphicFrameLocks noChangeAspect="1"/>
          </p:cNvGraphicFramePr>
          <p:nvPr/>
        </p:nvGraphicFramePr>
        <p:xfrm>
          <a:off x="304800" y="882650"/>
          <a:ext cx="5486400" cy="825500"/>
        </p:xfrm>
        <a:graphic>
          <a:graphicData uri="http://schemas.openxmlformats.org/presentationml/2006/ole">
            <mc:AlternateContent xmlns:mc="http://schemas.openxmlformats.org/markup-compatibility/2006">
              <mc:Choice xmlns:v="urn:schemas-microsoft-com:vml" Requires="v">
                <p:oleObj spid="_x0000_s121893" name="公式" r:id="rId4" imgW="1981080" imgH="355320" progId="Equation.3">
                  <p:embed/>
                </p:oleObj>
              </mc:Choice>
              <mc:Fallback>
                <p:oleObj name="公式" r:id="rId4" imgW="1981080" imgH="3553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882650"/>
                        <a:ext cx="54864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1" name="Object 5"/>
          <p:cNvGraphicFramePr>
            <a:graphicFrameLocks noChangeAspect="1"/>
          </p:cNvGraphicFramePr>
          <p:nvPr/>
        </p:nvGraphicFramePr>
        <p:xfrm>
          <a:off x="1981200" y="2057400"/>
          <a:ext cx="4800600" cy="1689100"/>
        </p:xfrm>
        <a:graphic>
          <a:graphicData uri="http://schemas.openxmlformats.org/presentationml/2006/ole">
            <mc:AlternateContent xmlns:mc="http://schemas.openxmlformats.org/markup-compatibility/2006">
              <mc:Choice xmlns:v="urn:schemas-microsoft-com:vml" Requires="v">
                <p:oleObj spid="_x0000_s121894" name="Equation" r:id="rId6" imgW="1587240" imgH="685800" progId="Equation.3">
                  <p:embed/>
                </p:oleObj>
              </mc:Choice>
              <mc:Fallback>
                <p:oleObj name="Equation" r:id="rId6" imgW="1587240" imgH="6858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2057400"/>
                        <a:ext cx="4800600" cy="16891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2" name="Object 6"/>
          <p:cNvGraphicFramePr>
            <a:graphicFrameLocks noChangeAspect="1"/>
          </p:cNvGraphicFramePr>
          <p:nvPr/>
        </p:nvGraphicFramePr>
        <p:xfrm>
          <a:off x="900113" y="4221163"/>
          <a:ext cx="6224587" cy="1120775"/>
        </p:xfrm>
        <a:graphic>
          <a:graphicData uri="http://schemas.openxmlformats.org/presentationml/2006/ole">
            <mc:AlternateContent xmlns:mc="http://schemas.openxmlformats.org/markup-compatibility/2006">
              <mc:Choice xmlns:v="urn:schemas-microsoft-com:vml" Requires="v">
                <p:oleObj spid="_x0000_s121895" name="Equation" r:id="rId8" imgW="2247840" imgH="482400" progId="Equation.3">
                  <p:embed/>
                </p:oleObj>
              </mc:Choice>
              <mc:Fallback>
                <p:oleObj name="Equation" r:id="rId8" imgW="2247840" imgH="4824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4221163"/>
                        <a:ext cx="6224587"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1859"/>
                                        </p:tgtEl>
                                        <p:attrNameLst>
                                          <p:attrName>style.visibility</p:attrName>
                                        </p:attrNameLst>
                                      </p:cBhvr>
                                      <p:to>
                                        <p:strVal val="visible"/>
                                      </p:to>
                                    </p:set>
                                    <p:anim calcmode="lin" valueType="num">
                                      <p:cBhvr additive="base">
                                        <p:cTn id="7" dur="500" fill="hold"/>
                                        <p:tgtEl>
                                          <p:spTgt spid="121859"/>
                                        </p:tgtEl>
                                        <p:attrNameLst>
                                          <p:attrName>ppt_x</p:attrName>
                                        </p:attrNameLst>
                                      </p:cBhvr>
                                      <p:tavLst>
                                        <p:tav tm="0">
                                          <p:val>
                                            <p:strVal val="0-#ppt_w/2"/>
                                          </p:val>
                                        </p:tav>
                                        <p:tav tm="100000">
                                          <p:val>
                                            <p:strVal val="#ppt_x"/>
                                          </p:val>
                                        </p:tav>
                                      </p:tavLst>
                                    </p:anim>
                                    <p:anim calcmode="lin" valueType="num">
                                      <p:cBhvr additive="base">
                                        <p:cTn id="8" dur="500" fill="hold"/>
                                        <p:tgtEl>
                                          <p:spTgt spid="12185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37" fill="hold" nodeType="clickEffect">
                                  <p:stCondLst>
                                    <p:cond delay="0"/>
                                  </p:stCondLst>
                                  <p:childTnLst>
                                    <p:set>
                                      <p:cBhvr>
                                        <p:cTn id="12" dur="1" fill="hold">
                                          <p:stCondLst>
                                            <p:cond delay="0"/>
                                          </p:stCondLst>
                                        </p:cTn>
                                        <p:tgtEl>
                                          <p:spTgt spid="121860"/>
                                        </p:tgtEl>
                                        <p:attrNameLst>
                                          <p:attrName>style.visibility</p:attrName>
                                        </p:attrNameLst>
                                      </p:cBhvr>
                                      <p:to>
                                        <p:strVal val="visible"/>
                                      </p:to>
                                    </p:set>
                                    <p:animEffect transition="in" filter="barn(outVertical)">
                                      <p:cBhvr>
                                        <p:cTn id="13" dur="500"/>
                                        <p:tgtEl>
                                          <p:spTgt spid="12186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121861"/>
                                        </p:tgtEl>
                                        <p:attrNameLst>
                                          <p:attrName>style.visibility</p:attrName>
                                        </p:attrNameLst>
                                      </p:cBhvr>
                                      <p:to>
                                        <p:strVal val="visible"/>
                                      </p:to>
                                    </p:set>
                                    <p:animEffect transition="in" filter="barn(inVertical)">
                                      <p:cBhvr>
                                        <p:cTn id="18" dur="500"/>
                                        <p:tgtEl>
                                          <p:spTgt spid="12186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121862"/>
                                        </p:tgtEl>
                                        <p:attrNameLst>
                                          <p:attrName>style.visibility</p:attrName>
                                        </p:attrNameLst>
                                      </p:cBhvr>
                                      <p:to>
                                        <p:strVal val="visible"/>
                                      </p:to>
                                    </p:set>
                                    <p:animEffect transition="in" filter="dissolve">
                                      <p:cBhvr>
                                        <p:cTn id="23" dur="500"/>
                                        <p:tgtEl>
                                          <p:spTgt spid="121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228600" y="228600"/>
            <a:ext cx="1828800" cy="519113"/>
          </a:xfrm>
          <a:prstGeom prst="rect">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rPr>
              <a:t>4)</a:t>
            </a:r>
            <a:r>
              <a:rPr kumimoji="1" lang="zh-CN" altLang="en-US" sz="2800">
                <a:latin typeface="Times New Roman" pitchFamily="18" charset="0"/>
              </a:rPr>
              <a:t>、计算</a:t>
            </a:r>
            <a:r>
              <a:rPr kumimoji="1" lang="en-US" altLang="zh-CN" sz="2800" i="1">
                <a:latin typeface="Times New Roman" pitchFamily="18" charset="0"/>
              </a:rPr>
              <a:t>Q</a:t>
            </a:r>
            <a:endParaRPr kumimoji="1" lang="en-US" altLang="zh-CN" sz="2800">
              <a:latin typeface="Times New Roman" pitchFamily="18" charset="0"/>
            </a:endParaRPr>
          </a:p>
        </p:txBody>
      </p:sp>
      <p:graphicFrame>
        <p:nvGraphicFramePr>
          <p:cNvPr id="122883" name="Object 3"/>
          <p:cNvGraphicFramePr>
            <a:graphicFrameLocks noChangeAspect="1"/>
          </p:cNvGraphicFramePr>
          <p:nvPr/>
        </p:nvGraphicFramePr>
        <p:xfrm>
          <a:off x="2373313" y="63500"/>
          <a:ext cx="4397375" cy="1066800"/>
        </p:xfrm>
        <a:graphic>
          <a:graphicData uri="http://schemas.openxmlformats.org/presentationml/2006/ole">
            <mc:AlternateContent xmlns:mc="http://schemas.openxmlformats.org/markup-compatibility/2006">
              <mc:Choice xmlns:v="urn:schemas-microsoft-com:vml" Requires="v">
                <p:oleObj spid="_x0000_s122948" name="Equation" r:id="rId3" imgW="1587240" imgH="482400" progId="Equation.3">
                  <p:embed/>
                </p:oleObj>
              </mc:Choice>
              <mc:Fallback>
                <p:oleObj name="Equation" r:id="rId3" imgW="1587240" imgH="482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313" y="63500"/>
                        <a:ext cx="4397375" cy="1066800"/>
                      </a:xfrm>
                      <a:prstGeom prst="rect">
                        <a:avLst/>
                      </a:prstGeom>
                      <a:solidFill>
                        <a:srgbClr val="EFFFE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4" name="Object 4"/>
          <p:cNvGraphicFramePr>
            <a:graphicFrameLocks noChangeAspect="1"/>
          </p:cNvGraphicFramePr>
          <p:nvPr/>
        </p:nvGraphicFramePr>
        <p:xfrm>
          <a:off x="685800" y="1295400"/>
          <a:ext cx="6096000" cy="884238"/>
        </p:xfrm>
        <a:graphic>
          <a:graphicData uri="http://schemas.openxmlformats.org/presentationml/2006/ole">
            <mc:AlternateContent xmlns:mc="http://schemas.openxmlformats.org/markup-compatibility/2006">
              <mc:Choice xmlns:v="urn:schemas-microsoft-com:vml" Requires="v">
                <p:oleObj spid="_x0000_s122949" name="Equation" r:id="rId5" imgW="1879560" imgH="330120" progId="Equation.3">
                  <p:embed/>
                </p:oleObj>
              </mc:Choice>
              <mc:Fallback>
                <p:oleObj name="Equation" r:id="rId5" imgW="1879560" imgH="33012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295400"/>
                        <a:ext cx="6096000" cy="884238"/>
                      </a:xfrm>
                      <a:prstGeom prst="rect">
                        <a:avLst/>
                      </a:prstGeom>
                      <a:solidFill>
                        <a:srgbClr val="FFCCCC"/>
                      </a:solidFill>
                      <a:ln w="9525">
                        <a:solidFill>
                          <a:srgbClr val="FFCC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885" name="AutoShape 5"/>
          <p:cNvSpPr>
            <a:spLocks/>
          </p:cNvSpPr>
          <p:nvPr/>
        </p:nvSpPr>
        <p:spPr bwMode="auto">
          <a:xfrm>
            <a:off x="6858000" y="228600"/>
            <a:ext cx="228600" cy="1676400"/>
          </a:xfrm>
          <a:prstGeom prst="rightBrace">
            <a:avLst>
              <a:gd name="adj1" fmla="val 6111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6" name="AutoShape 6"/>
          <p:cNvSpPr>
            <a:spLocks noChangeArrowheads="1"/>
          </p:cNvSpPr>
          <p:nvPr/>
        </p:nvSpPr>
        <p:spPr bwMode="auto">
          <a:xfrm>
            <a:off x="7391400" y="914400"/>
            <a:ext cx="762000" cy="304800"/>
          </a:xfrm>
          <a:prstGeom prst="rightArrow">
            <a:avLst>
              <a:gd name="adj1" fmla="val 50000"/>
              <a:gd name="adj2" fmla="val 62500"/>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2887" name="Object 7"/>
          <p:cNvGraphicFramePr>
            <a:graphicFrameLocks noChangeAspect="1"/>
          </p:cNvGraphicFramePr>
          <p:nvPr/>
        </p:nvGraphicFramePr>
        <p:xfrm>
          <a:off x="842963" y="2360613"/>
          <a:ext cx="7456487" cy="1293812"/>
        </p:xfrm>
        <a:graphic>
          <a:graphicData uri="http://schemas.openxmlformats.org/presentationml/2006/ole">
            <mc:AlternateContent xmlns:mc="http://schemas.openxmlformats.org/markup-compatibility/2006">
              <mc:Choice xmlns:v="urn:schemas-microsoft-com:vml" Requires="v">
                <p:oleObj spid="_x0000_s122950" name="公式" r:id="rId7" imgW="2298600" imgH="482400" progId="Equation.3">
                  <p:embed/>
                </p:oleObj>
              </mc:Choice>
              <mc:Fallback>
                <p:oleObj name="公式" r:id="rId7" imgW="2298600" imgH="4824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963" y="2360613"/>
                        <a:ext cx="7456487" cy="12938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8" name="Object 8"/>
          <p:cNvGraphicFramePr>
            <a:graphicFrameLocks noChangeAspect="1"/>
          </p:cNvGraphicFramePr>
          <p:nvPr/>
        </p:nvGraphicFramePr>
        <p:xfrm>
          <a:off x="725488" y="3919538"/>
          <a:ext cx="7691437" cy="1223962"/>
        </p:xfrm>
        <a:graphic>
          <a:graphicData uri="http://schemas.openxmlformats.org/presentationml/2006/ole">
            <mc:AlternateContent xmlns:mc="http://schemas.openxmlformats.org/markup-compatibility/2006">
              <mc:Choice xmlns:v="urn:schemas-microsoft-com:vml" Requires="v">
                <p:oleObj spid="_x0000_s122951" name="公式" r:id="rId9" imgW="2463480" imgH="457200" progId="Equation.3">
                  <p:embed/>
                </p:oleObj>
              </mc:Choice>
              <mc:Fallback>
                <p:oleObj name="公式" r:id="rId9" imgW="2463480" imgH="4572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488" y="3919538"/>
                        <a:ext cx="7691437" cy="1223962"/>
                      </a:xfrm>
                      <a:prstGeom prst="rect">
                        <a:avLst/>
                      </a:prstGeom>
                      <a:solidFill>
                        <a:srgbClr val="FFFFCC"/>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9" name="Object 9"/>
          <p:cNvGraphicFramePr>
            <a:graphicFrameLocks noChangeAspect="1"/>
          </p:cNvGraphicFramePr>
          <p:nvPr/>
        </p:nvGraphicFramePr>
        <p:xfrm>
          <a:off x="439738" y="5402263"/>
          <a:ext cx="4759325" cy="984250"/>
        </p:xfrm>
        <a:graphic>
          <a:graphicData uri="http://schemas.openxmlformats.org/presentationml/2006/ole">
            <mc:AlternateContent xmlns:mc="http://schemas.openxmlformats.org/markup-compatibility/2006">
              <mc:Choice xmlns:v="urn:schemas-microsoft-com:vml" Requires="v">
                <p:oleObj spid="_x0000_s122952" name="公式" r:id="rId11" imgW="1612800" imgH="368280" progId="Equation.3">
                  <p:embed/>
                </p:oleObj>
              </mc:Choice>
              <mc:Fallback>
                <p:oleObj name="公式" r:id="rId11" imgW="1612800" imgH="36828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9738" y="5402263"/>
                        <a:ext cx="4759325" cy="984250"/>
                      </a:xfrm>
                      <a:prstGeom prst="rect">
                        <a:avLst/>
                      </a:prstGeom>
                      <a:solidFill>
                        <a:srgbClr val="CCFFFF"/>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90" name="Object 10"/>
          <p:cNvGraphicFramePr>
            <a:graphicFrameLocks noChangeAspect="1"/>
          </p:cNvGraphicFramePr>
          <p:nvPr/>
        </p:nvGraphicFramePr>
        <p:xfrm>
          <a:off x="5292725" y="5516563"/>
          <a:ext cx="3489325" cy="827087"/>
        </p:xfrm>
        <a:graphic>
          <a:graphicData uri="http://schemas.openxmlformats.org/presentationml/2006/ole">
            <mc:AlternateContent xmlns:mc="http://schemas.openxmlformats.org/markup-compatibility/2006">
              <mc:Choice xmlns:v="urn:schemas-microsoft-com:vml" Requires="v">
                <p:oleObj spid="_x0000_s122953" name="Equation" r:id="rId13" imgW="1117440" imgH="330120" progId="Equation.3">
                  <p:embed/>
                </p:oleObj>
              </mc:Choice>
              <mc:Fallback>
                <p:oleObj name="Equation" r:id="rId13" imgW="1117440" imgH="33012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2725" y="5516563"/>
                        <a:ext cx="3489325" cy="827087"/>
                      </a:xfrm>
                      <a:prstGeom prst="rect">
                        <a:avLst/>
                      </a:prstGeom>
                      <a:solidFill>
                        <a:srgbClr val="FFCCFF"/>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882"/>
                                        </p:tgtEl>
                                        <p:attrNameLst>
                                          <p:attrName>style.visibility</p:attrName>
                                        </p:attrNameLst>
                                      </p:cBhvr>
                                      <p:to>
                                        <p:strVal val="visible"/>
                                      </p:to>
                                    </p:set>
                                    <p:anim calcmode="lin" valueType="num">
                                      <p:cBhvr additive="base">
                                        <p:cTn id="7" dur="500" fill="hold"/>
                                        <p:tgtEl>
                                          <p:spTgt spid="122882"/>
                                        </p:tgtEl>
                                        <p:attrNameLst>
                                          <p:attrName>ppt_x</p:attrName>
                                        </p:attrNameLst>
                                      </p:cBhvr>
                                      <p:tavLst>
                                        <p:tav tm="0">
                                          <p:val>
                                            <p:strVal val="0-#ppt_w/2"/>
                                          </p:val>
                                        </p:tav>
                                        <p:tav tm="100000">
                                          <p:val>
                                            <p:strVal val="#ppt_x"/>
                                          </p:val>
                                        </p:tav>
                                      </p:tavLst>
                                    </p:anim>
                                    <p:anim calcmode="lin" valueType="num">
                                      <p:cBhvr additive="base">
                                        <p:cTn id="8" dur="500" fill="hold"/>
                                        <p:tgtEl>
                                          <p:spTgt spid="1228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122883"/>
                                        </p:tgtEl>
                                        <p:attrNameLst>
                                          <p:attrName>style.visibility</p:attrName>
                                        </p:attrNameLst>
                                      </p:cBhvr>
                                      <p:to>
                                        <p:strVal val="visible"/>
                                      </p:to>
                                    </p:set>
                                    <p:animEffect transition="in" filter="box(out)">
                                      <p:cBhvr>
                                        <p:cTn id="13" dur="500"/>
                                        <p:tgtEl>
                                          <p:spTgt spid="12288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122884"/>
                                        </p:tgtEl>
                                        <p:attrNameLst>
                                          <p:attrName>style.visibility</p:attrName>
                                        </p:attrNameLst>
                                      </p:cBhvr>
                                      <p:to>
                                        <p:strVal val="visible"/>
                                      </p:to>
                                    </p:set>
                                    <p:animEffect transition="in" filter="box(out)">
                                      <p:cBhvr>
                                        <p:cTn id="18" dur="500"/>
                                        <p:tgtEl>
                                          <p:spTgt spid="12288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88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2886"/>
                                        </p:tgtEl>
                                        <p:attrNameLst>
                                          <p:attrName>style.visibility</p:attrName>
                                        </p:attrNameLst>
                                      </p:cBhvr>
                                      <p:to>
                                        <p:strVal val="visible"/>
                                      </p:to>
                                    </p:set>
                                    <p:anim calcmode="lin" valueType="num">
                                      <p:cBhvr additive="base">
                                        <p:cTn id="27" dur="500" fill="hold"/>
                                        <p:tgtEl>
                                          <p:spTgt spid="122886"/>
                                        </p:tgtEl>
                                        <p:attrNameLst>
                                          <p:attrName>ppt_x</p:attrName>
                                        </p:attrNameLst>
                                      </p:cBhvr>
                                      <p:tavLst>
                                        <p:tav tm="0">
                                          <p:val>
                                            <p:strVal val="0-#ppt_w/2"/>
                                          </p:val>
                                        </p:tav>
                                        <p:tav tm="100000">
                                          <p:val>
                                            <p:strVal val="#ppt_x"/>
                                          </p:val>
                                        </p:tav>
                                      </p:tavLst>
                                    </p:anim>
                                    <p:anim calcmode="lin" valueType="num">
                                      <p:cBhvr additive="base">
                                        <p:cTn id="28" dur="500" fill="hold"/>
                                        <p:tgtEl>
                                          <p:spTgt spid="122886"/>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528" fill="hold" nodeType="clickEffect">
                                  <p:stCondLst>
                                    <p:cond delay="0"/>
                                  </p:stCondLst>
                                  <p:childTnLst>
                                    <p:set>
                                      <p:cBhvr>
                                        <p:cTn id="32" dur="1" fill="hold">
                                          <p:stCondLst>
                                            <p:cond delay="0"/>
                                          </p:stCondLst>
                                        </p:cTn>
                                        <p:tgtEl>
                                          <p:spTgt spid="122887"/>
                                        </p:tgtEl>
                                        <p:attrNameLst>
                                          <p:attrName>style.visibility</p:attrName>
                                        </p:attrNameLst>
                                      </p:cBhvr>
                                      <p:to>
                                        <p:strVal val="visible"/>
                                      </p:to>
                                    </p:set>
                                    <p:anim calcmode="lin" valueType="num">
                                      <p:cBhvr>
                                        <p:cTn id="33" dur="500" fill="hold"/>
                                        <p:tgtEl>
                                          <p:spTgt spid="122887"/>
                                        </p:tgtEl>
                                        <p:attrNameLst>
                                          <p:attrName>ppt_w</p:attrName>
                                        </p:attrNameLst>
                                      </p:cBhvr>
                                      <p:tavLst>
                                        <p:tav tm="0">
                                          <p:val>
                                            <p:fltVal val="0"/>
                                          </p:val>
                                        </p:tav>
                                        <p:tav tm="100000">
                                          <p:val>
                                            <p:strVal val="#ppt_w"/>
                                          </p:val>
                                        </p:tav>
                                      </p:tavLst>
                                    </p:anim>
                                    <p:anim calcmode="lin" valueType="num">
                                      <p:cBhvr>
                                        <p:cTn id="34" dur="500" fill="hold"/>
                                        <p:tgtEl>
                                          <p:spTgt spid="122887"/>
                                        </p:tgtEl>
                                        <p:attrNameLst>
                                          <p:attrName>ppt_h</p:attrName>
                                        </p:attrNameLst>
                                      </p:cBhvr>
                                      <p:tavLst>
                                        <p:tav tm="0">
                                          <p:val>
                                            <p:fltVal val="0"/>
                                          </p:val>
                                        </p:tav>
                                        <p:tav tm="100000">
                                          <p:val>
                                            <p:strVal val="#ppt_h"/>
                                          </p:val>
                                        </p:tav>
                                      </p:tavLst>
                                    </p:anim>
                                    <p:anim calcmode="lin" valueType="num">
                                      <p:cBhvr>
                                        <p:cTn id="35" dur="500" fill="hold"/>
                                        <p:tgtEl>
                                          <p:spTgt spid="122887"/>
                                        </p:tgtEl>
                                        <p:attrNameLst>
                                          <p:attrName>ppt_x</p:attrName>
                                        </p:attrNameLst>
                                      </p:cBhvr>
                                      <p:tavLst>
                                        <p:tav tm="0">
                                          <p:val>
                                            <p:fltVal val="0.5"/>
                                          </p:val>
                                        </p:tav>
                                        <p:tav tm="100000">
                                          <p:val>
                                            <p:strVal val="#ppt_x"/>
                                          </p:val>
                                        </p:tav>
                                      </p:tavLst>
                                    </p:anim>
                                    <p:anim calcmode="lin" valueType="num">
                                      <p:cBhvr>
                                        <p:cTn id="36" dur="500" fill="hold"/>
                                        <p:tgtEl>
                                          <p:spTgt spid="122887"/>
                                        </p:tgtEl>
                                        <p:attrNameLst>
                                          <p:attrName>ppt_y</p:attrName>
                                        </p:attrNameLst>
                                      </p:cBhvr>
                                      <p:tavLst>
                                        <p:tav tm="0">
                                          <p:val>
                                            <p:fltVal val="0.5"/>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32" fill="hold" nodeType="clickEffect">
                                  <p:stCondLst>
                                    <p:cond delay="0"/>
                                  </p:stCondLst>
                                  <p:childTnLst>
                                    <p:set>
                                      <p:cBhvr>
                                        <p:cTn id="40" dur="1" fill="hold">
                                          <p:stCondLst>
                                            <p:cond delay="0"/>
                                          </p:stCondLst>
                                        </p:cTn>
                                        <p:tgtEl>
                                          <p:spTgt spid="122888"/>
                                        </p:tgtEl>
                                        <p:attrNameLst>
                                          <p:attrName>style.visibility</p:attrName>
                                        </p:attrNameLst>
                                      </p:cBhvr>
                                      <p:to>
                                        <p:strVal val="visible"/>
                                      </p:to>
                                    </p:set>
                                    <p:anim calcmode="lin" valueType="num">
                                      <p:cBhvr>
                                        <p:cTn id="41" dur="500" fill="hold"/>
                                        <p:tgtEl>
                                          <p:spTgt spid="122888"/>
                                        </p:tgtEl>
                                        <p:attrNameLst>
                                          <p:attrName>ppt_w</p:attrName>
                                        </p:attrNameLst>
                                      </p:cBhvr>
                                      <p:tavLst>
                                        <p:tav tm="0">
                                          <p:val>
                                            <p:strVal val="4*#ppt_w"/>
                                          </p:val>
                                        </p:tav>
                                        <p:tav tm="100000">
                                          <p:val>
                                            <p:strVal val="#ppt_w"/>
                                          </p:val>
                                        </p:tav>
                                      </p:tavLst>
                                    </p:anim>
                                    <p:anim calcmode="lin" valueType="num">
                                      <p:cBhvr>
                                        <p:cTn id="42" dur="500" fill="hold"/>
                                        <p:tgtEl>
                                          <p:spTgt spid="122888"/>
                                        </p:tgtEl>
                                        <p:attrNameLst>
                                          <p:attrName>ppt_h</p:attrName>
                                        </p:attrNameLst>
                                      </p:cBhvr>
                                      <p:tavLst>
                                        <p:tav tm="0">
                                          <p:val>
                                            <p:strVal val="4*#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22889"/>
                                        </p:tgtEl>
                                        <p:attrNameLst>
                                          <p:attrName>style.visibility</p:attrName>
                                        </p:attrNameLst>
                                      </p:cBhvr>
                                      <p:to>
                                        <p:strVal val="visible"/>
                                      </p:to>
                                    </p:set>
                                    <p:animEffect transition="in" filter="wipe(left)">
                                      <p:cBhvr>
                                        <p:cTn id="47" dur="500"/>
                                        <p:tgtEl>
                                          <p:spTgt spid="1228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22890"/>
                                        </p:tgtEl>
                                        <p:attrNameLst>
                                          <p:attrName>style.visibility</p:attrName>
                                        </p:attrNameLst>
                                      </p:cBhvr>
                                      <p:to>
                                        <p:strVal val="visible"/>
                                      </p:to>
                                    </p:set>
                                    <p:animEffect transition="in" filter="dissolve">
                                      <p:cBhvr>
                                        <p:cTn id="52" dur="500"/>
                                        <p:tgtEl>
                                          <p:spTgt spid="122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animBg="1" autoUpdateAnimBg="0"/>
      <p:bldP spid="122885" grpId="0" animBg="1"/>
      <p:bldP spid="12288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304800" y="304800"/>
            <a:ext cx="914400" cy="9461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ea typeface="黑体" pitchFamily="2" charset="-122"/>
              </a:rPr>
              <a:t>结果分析</a:t>
            </a:r>
          </a:p>
        </p:txBody>
      </p:sp>
      <p:graphicFrame>
        <p:nvGraphicFramePr>
          <p:cNvPr id="123907" name="Object 3"/>
          <p:cNvGraphicFramePr>
            <a:graphicFrameLocks noChangeAspect="1"/>
          </p:cNvGraphicFramePr>
          <p:nvPr/>
        </p:nvGraphicFramePr>
        <p:xfrm>
          <a:off x="1403350" y="298450"/>
          <a:ext cx="3194050" cy="942975"/>
        </p:xfrm>
        <a:graphic>
          <a:graphicData uri="http://schemas.openxmlformats.org/presentationml/2006/ole">
            <mc:AlternateContent xmlns:mc="http://schemas.openxmlformats.org/markup-compatibility/2006">
              <mc:Choice xmlns:v="urn:schemas-microsoft-com:vml" Requires="v">
                <p:oleObj spid="_x0000_s123991" name="公式" r:id="rId3" imgW="1143000" imgH="342720" progId="Equation.3">
                  <p:embed/>
                </p:oleObj>
              </mc:Choice>
              <mc:Fallback>
                <p:oleObj name="公式" r:id="rId3" imgW="1143000" imgH="3427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98450"/>
                        <a:ext cx="3194050" cy="94297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08" name="Object 4"/>
          <p:cNvGraphicFramePr>
            <a:graphicFrameLocks noChangeAspect="1"/>
          </p:cNvGraphicFramePr>
          <p:nvPr/>
        </p:nvGraphicFramePr>
        <p:xfrm>
          <a:off x="4884738" y="230188"/>
          <a:ext cx="3883025" cy="1119187"/>
        </p:xfrm>
        <a:graphic>
          <a:graphicData uri="http://schemas.openxmlformats.org/presentationml/2006/ole">
            <mc:AlternateContent xmlns:mc="http://schemas.openxmlformats.org/markup-compatibility/2006">
              <mc:Choice xmlns:v="urn:schemas-microsoft-com:vml" Requires="v">
                <p:oleObj spid="_x0000_s123992" name="公式" r:id="rId5" imgW="1460160" imgH="419040" progId="Equation.3">
                  <p:embed/>
                </p:oleObj>
              </mc:Choice>
              <mc:Fallback>
                <p:oleObj name="公式" r:id="rId5" imgW="1460160" imgH="4190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738" y="230188"/>
                        <a:ext cx="3883025" cy="11191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09" name="Text Box 5"/>
          <p:cNvSpPr txBox="1">
            <a:spLocks noChangeArrowheads="1"/>
          </p:cNvSpPr>
          <p:nvPr/>
        </p:nvSpPr>
        <p:spPr bwMode="auto">
          <a:xfrm>
            <a:off x="381000" y="1371600"/>
            <a:ext cx="83820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rPr>
              <a:t>1)</a:t>
            </a:r>
            <a:r>
              <a:rPr kumimoji="1" lang="zh-CN" altLang="en-US" sz="2800">
                <a:latin typeface="Times New Roman" pitchFamily="18" charset="0"/>
              </a:rPr>
              <a:t>、</a:t>
            </a:r>
            <a:r>
              <a:rPr kumimoji="1" lang="en-US" altLang="zh-CN" sz="2800" i="1">
                <a:latin typeface="Times New Roman" pitchFamily="18" charset="0"/>
              </a:rPr>
              <a:t>Q</a:t>
            </a:r>
            <a:r>
              <a:rPr kumimoji="1" lang="zh-CN" altLang="en-US" sz="2800">
                <a:latin typeface="Times New Roman" pitchFamily="18" charset="0"/>
              </a:rPr>
              <a:t>与</a:t>
            </a:r>
            <a:r>
              <a:rPr kumimoji="1" lang="en-US" altLang="zh-CN" sz="2800" i="1">
                <a:latin typeface="Times New Roman" pitchFamily="18" charset="0"/>
              </a:rPr>
              <a:t>a</a:t>
            </a:r>
            <a:r>
              <a:rPr kumimoji="1" lang="en-US" altLang="zh-CN" sz="2800">
                <a:latin typeface="Times New Roman" pitchFamily="18" charset="0"/>
              </a:rPr>
              <a:t>, </a:t>
            </a:r>
            <a:r>
              <a:rPr kumimoji="1" lang="en-US" altLang="zh-CN" sz="2800" i="1">
                <a:latin typeface="Times New Roman" pitchFamily="18" charset="0"/>
              </a:rPr>
              <a:t>M</a:t>
            </a:r>
            <a:r>
              <a:rPr kumimoji="1" lang="zh-CN" altLang="en-US" sz="2800">
                <a:latin typeface="Times New Roman" pitchFamily="18" charset="0"/>
              </a:rPr>
              <a:t>成正比，</a:t>
            </a:r>
            <a:r>
              <a:rPr kumimoji="1" lang="en-US" altLang="zh-CN" sz="2800" i="1">
                <a:latin typeface="Times New Roman" pitchFamily="18" charset="0"/>
              </a:rPr>
              <a:t>aM</a:t>
            </a:r>
            <a:r>
              <a:rPr kumimoji="1" lang="zh-CN" altLang="en-US" sz="2800">
                <a:latin typeface="Times New Roman" pitchFamily="18" charset="0"/>
              </a:rPr>
              <a:t>是毒物集中在</a:t>
            </a:r>
            <a:r>
              <a:rPr kumimoji="1" lang="en-US" altLang="zh-CN" sz="2800" i="1">
                <a:latin typeface="Times New Roman" pitchFamily="18" charset="0"/>
              </a:rPr>
              <a:t>x</a:t>
            </a:r>
            <a:r>
              <a:rPr kumimoji="1" lang="en-US" altLang="zh-CN" sz="2800">
                <a:latin typeface="Times New Roman" pitchFamily="18" charset="0"/>
              </a:rPr>
              <a:t>=</a:t>
            </a:r>
            <a:r>
              <a:rPr kumimoji="1" lang="en-US" altLang="zh-CN" sz="2800" i="1">
                <a:latin typeface="Times New Roman" pitchFamily="18" charset="0"/>
              </a:rPr>
              <a:t>l</a:t>
            </a:r>
            <a:r>
              <a:rPr kumimoji="1" lang="zh-CN" altLang="en-US" sz="2800">
                <a:latin typeface="Times New Roman" pitchFamily="18" charset="0"/>
              </a:rPr>
              <a:t>处的吸入量</a:t>
            </a:r>
          </a:p>
        </p:txBody>
      </p:sp>
      <p:graphicFrame>
        <p:nvGraphicFramePr>
          <p:cNvPr id="123910" name="Object 6"/>
          <p:cNvGraphicFramePr>
            <a:graphicFrameLocks noChangeAspect="1"/>
          </p:cNvGraphicFramePr>
          <p:nvPr/>
        </p:nvGraphicFramePr>
        <p:xfrm>
          <a:off x="393700" y="1966913"/>
          <a:ext cx="6626225" cy="812800"/>
        </p:xfrm>
        <a:graphic>
          <a:graphicData uri="http://schemas.openxmlformats.org/presentationml/2006/ole">
            <mc:AlternateContent xmlns:mc="http://schemas.openxmlformats.org/markup-compatibility/2006">
              <mc:Choice xmlns:v="urn:schemas-microsoft-com:vml" Requires="v">
                <p:oleObj spid="_x0000_s123993" name="公式" r:id="rId7" imgW="2793960" imgH="342720" progId="Equation.3">
                  <p:embed/>
                </p:oleObj>
              </mc:Choice>
              <mc:Fallback>
                <p:oleObj name="公式" r:id="rId7" imgW="2793960" imgH="34272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700" y="1966913"/>
                        <a:ext cx="6626225" cy="812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1" name="Object 7"/>
          <p:cNvGraphicFramePr>
            <a:graphicFrameLocks noChangeAspect="1"/>
          </p:cNvGraphicFramePr>
          <p:nvPr/>
        </p:nvGraphicFramePr>
        <p:xfrm>
          <a:off x="1112838" y="2751138"/>
          <a:ext cx="6051550" cy="812800"/>
        </p:xfrm>
        <a:graphic>
          <a:graphicData uri="http://schemas.openxmlformats.org/presentationml/2006/ole">
            <mc:AlternateContent xmlns:mc="http://schemas.openxmlformats.org/markup-compatibility/2006">
              <mc:Choice xmlns:v="urn:schemas-microsoft-com:vml" Requires="v">
                <p:oleObj spid="_x0000_s123994" name="公式" r:id="rId9" imgW="2552400" imgH="342720" progId="Equation.3">
                  <p:embed/>
                </p:oleObj>
              </mc:Choice>
              <mc:Fallback>
                <p:oleObj name="公式" r:id="rId9" imgW="2552400" imgH="34272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2838" y="2751138"/>
                        <a:ext cx="6051550" cy="812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2" name="Object 8"/>
          <p:cNvGraphicFramePr>
            <a:graphicFrameLocks noChangeAspect="1"/>
          </p:cNvGraphicFramePr>
          <p:nvPr/>
        </p:nvGraphicFramePr>
        <p:xfrm>
          <a:off x="350838" y="3609975"/>
          <a:ext cx="7016750" cy="512763"/>
        </p:xfrm>
        <a:graphic>
          <a:graphicData uri="http://schemas.openxmlformats.org/presentationml/2006/ole">
            <mc:AlternateContent xmlns:mc="http://schemas.openxmlformats.org/markup-compatibility/2006">
              <mc:Choice xmlns:v="urn:schemas-microsoft-com:vml" Requires="v">
                <p:oleObj spid="_x0000_s123995" name="公式" r:id="rId11" imgW="2958840" imgH="215640" progId="Equation.3">
                  <p:embed/>
                </p:oleObj>
              </mc:Choice>
              <mc:Fallback>
                <p:oleObj name="公式" r:id="rId11" imgW="2958840" imgH="2156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838" y="3609975"/>
                        <a:ext cx="7016750" cy="512763"/>
                      </a:xfrm>
                      <a:prstGeom prst="rect">
                        <a:avLst/>
                      </a:prstGeom>
                      <a:solidFill>
                        <a:srgbClr val="EFFFE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3" name="Object 9"/>
          <p:cNvGraphicFramePr>
            <a:graphicFrameLocks noChangeAspect="1"/>
          </p:cNvGraphicFramePr>
          <p:nvPr/>
        </p:nvGraphicFramePr>
        <p:xfrm>
          <a:off x="1019175" y="4191000"/>
          <a:ext cx="4125913" cy="935038"/>
        </p:xfrm>
        <a:graphic>
          <a:graphicData uri="http://schemas.openxmlformats.org/presentationml/2006/ole">
            <mc:AlternateContent xmlns:mc="http://schemas.openxmlformats.org/markup-compatibility/2006">
              <mc:Choice xmlns:v="urn:schemas-microsoft-com:vml" Requires="v">
                <p:oleObj spid="_x0000_s123996" name="公式" r:id="rId13" imgW="1739880" imgH="393480" progId="Equation.3">
                  <p:embed/>
                </p:oleObj>
              </mc:Choice>
              <mc:Fallback>
                <p:oleObj name="公式" r:id="rId13" imgW="1739880" imgH="39348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175" y="4191000"/>
                        <a:ext cx="4125913" cy="935038"/>
                      </a:xfrm>
                      <a:prstGeom prst="rect">
                        <a:avLst/>
                      </a:prstGeom>
                      <a:noFill/>
                      <a:ln>
                        <a:noFill/>
                      </a:ln>
                      <a:effectLst/>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4" name="Object 10"/>
          <p:cNvGraphicFramePr>
            <a:graphicFrameLocks noChangeAspect="1"/>
          </p:cNvGraphicFramePr>
          <p:nvPr/>
        </p:nvGraphicFramePr>
        <p:xfrm>
          <a:off x="827088" y="5229225"/>
          <a:ext cx="4187825" cy="1219200"/>
        </p:xfrm>
        <a:graphic>
          <a:graphicData uri="http://schemas.openxmlformats.org/presentationml/2006/ole">
            <mc:AlternateContent xmlns:mc="http://schemas.openxmlformats.org/markup-compatibility/2006">
              <mc:Choice xmlns:v="urn:schemas-microsoft-com:vml" Requires="v">
                <p:oleObj spid="_x0000_s123997" name="公式" r:id="rId15" imgW="1498320" imgH="457200" progId="Equation.3">
                  <p:embed/>
                </p:oleObj>
              </mc:Choice>
              <mc:Fallback>
                <p:oleObj name="公式" r:id="rId15" imgW="1498320" imgH="457200"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7088" y="5229225"/>
                        <a:ext cx="4187825" cy="1219200"/>
                      </a:xfrm>
                      <a:prstGeom prst="rect">
                        <a:avLst/>
                      </a:prstGeom>
                      <a:solidFill>
                        <a:srgbClr val="FFFFCC"/>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5" name="Object 11"/>
          <p:cNvGraphicFramePr>
            <a:graphicFrameLocks noChangeAspect="1"/>
          </p:cNvGraphicFramePr>
          <p:nvPr/>
        </p:nvGraphicFramePr>
        <p:xfrm>
          <a:off x="5486400" y="5562600"/>
          <a:ext cx="2439988" cy="512763"/>
        </p:xfrm>
        <a:graphic>
          <a:graphicData uri="http://schemas.openxmlformats.org/presentationml/2006/ole">
            <mc:AlternateContent xmlns:mc="http://schemas.openxmlformats.org/markup-compatibility/2006">
              <mc:Choice xmlns:v="urn:schemas-microsoft-com:vml" Requires="v">
                <p:oleObj spid="_x0000_s123998" name="Equation" r:id="rId17" imgW="1028520" imgH="215640" progId="Equation.3">
                  <p:embed/>
                </p:oleObj>
              </mc:Choice>
              <mc:Fallback>
                <p:oleObj name="Equation" r:id="rId17" imgW="1028520" imgH="215640" progId="Equation.3">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86400" y="5562600"/>
                        <a:ext cx="2439988" cy="512763"/>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6"/>
                                        </p:tgtEl>
                                        <p:attrNameLst>
                                          <p:attrName>style.visibility</p:attrName>
                                        </p:attrNameLst>
                                      </p:cBhvr>
                                      <p:to>
                                        <p:strVal val="visible"/>
                                      </p:to>
                                    </p:set>
                                    <p:anim calcmode="lin" valueType="num">
                                      <p:cBhvr additive="base">
                                        <p:cTn id="7" dur="500" fill="hold"/>
                                        <p:tgtEl>
                                          <p:spTgt spid="123906"/>
                                        </p:tgtEl>
                                        <p:attrNameLst>
                                          <p:attrName>ppt_x</p:attrName>
                                        </p:attrNameLst>
                                      </p:cBhvr>
                                      <p:tavLst>
                                        <p:tav tm="0">
                                          <p:val>
                                            <p:strVal val="0-#ppt_w/2"/>
                                          </p:val>
                                        </p:tav>
                                        <p:tav tm="100000">
                                          <p:val>
                                            <p:strVal val="#ppt_x"/>
                                          </p:val>
                                        </p:tav>
                                      </p:tavLst>
                                    </p:anim>
                                    <p:anim calcmode="lin" valueType="num">
                                      <p:cBhvr additive="base">
                                        <p:cTn id="8" dur="500" fill="hold"/>
                                        <p:tgtEl>
                                          <p:spTgt spid="12390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23907"/>
                                        </p:tgtEl>
                                        <p:attrNameLst>
                                          <p:attrName>style.visibility</p:attrName>
                                        </p:attrNameLst>
                                      </p:cBhvr>
                                      <p:to>
                                        <p:strVal val="visible"/>
                                      </p:to>
                                    </p:set>
                                    <p:animEffect transition="in" filter="dissolve">
                                      <p:cBhvr>
                                        <p:cTn id="13" dur="500"/>
                                        <p:tgtEl>
                                          <p:spTgt spid="12390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23908"/>
                                        </p:tgtEl>
                                        <p:attrNameLst>
                                          <p:attrName>style.visibility</p:attrName>
                                        </p:attrNameLst>
                                      </p:cBhvr>
                                      <p:to>
                                        <p:strVal val="visible"/>
                                      </p:to>
                                    </p:set>
                                    <p:animEffect transition="in" filter="dissolve">
                                      <p:cBhvr>
                                        <p:cTn id="18" dur="500"/>
                                        <p:tgtEl>
                                          <p:spTgt spid="12390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23909"/>
                                        </p:tgtEl>
                                        <p:attrNameLst>
                                          <p:attrName>style.visibility</p:attrName>
                                        </p:attrNameLst>
                                      </p:cBhvr>
                                      <p:to>
                                        <p:strVal val="visible"/>
                                      </p:to>
                                    </p:set>
                                    <p:animEffect transition="in" filter="barn(outVertical)">
                                      <p:cBhvr>
                                        <p:cTn id="23" dur="500"/>
                                        <p:tgtEl>
                                          <p:spTgt spid="12390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3910"/>
                                        </p:tgtEl>
                                        <p:attrNameLst>
                                          <p:attrName>style.visibility</p:attrName>
                                        </p:attrNameLst>
                                      </p:cBhvr>
                                      <p:to>
                                        <p:strVal val="visible"/>
                                      </p:to>
                                    </p:set>
                                    <p:animEffect transition="in" filter="wipe(left)">
                                      <p:cBhvr>
                                        <p:cTn id="28" dur="500"/>
                                        <p:tgtEl>
                                          <p:spTgt spid="1239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21" fill="hold" nodeType="clickEffect">
                                  <p:stCondLst>
                                    <p:cond delay="0"/>
                                  </p:stCondLst>
                                  <p:childTnLst>
                                    <p:set>
                                      <p:cBhvr>
                                        <p:cTn id="32" dur="1" fill="hold">
                                          <p:stCondLst>
                                            <p:cond delay="0"/>
                                          </p:stCondLst>
                                        </p:cTn>
                                        <p:tgtEl>
                                          <p:spTgt spid="123911"/>
                                        </p:tgtEl>
                                        <p:attrNameLst>
                                          <p:attrName>style.visibility</p:attrName>
                                        </p:attrNameLst>
                                      </p:cBhvr>
                                      <p:to>
                                        <p:strVal val="visible"/>
                                      </p:to>
                                    </p:set>
                                    <p:animEffect transition="in" filter="barn(inVertical)">
                                      <p:cBhvr>
                                        <p:cTn id="33" dur="500"/>
                                        <p:tgtEl>
                                          <p:spTgt spid="12391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2" fill="hold" nodeType="clickEffect">
                                  <p:stCondLst>
                                    <p:cond delay="0"/>
                                  </p:stCondLst>
                                  <p:childTnLst>
                                    <p:set>
                                      <p:cBhvr>
                                        <p:cTn id="37" dur="1" fill="hold">
                                          <p:stCondLst>
                                            <p:cond delay="0"/>
                                          </p:stCondLst>
                                        </p:cTn>
                                        <p:tgtEl>
                                          <p:spTgt spid="123912"/>
                                        </p:tgtEl>
                                        <p:attrNameLst>
                                          <p:attrName>style.visibility</p:attrName>
                                        </p:attrNameLst>
                                      </p:cBhvr>
                                      <p:to>
                                        <p:strVal val="visible"/>
                                      </p:to>
                                    </p:set>
                                    <p:animEffect transition="in" filter="slide(fromRight)">
                                      <p:cBhvr>
                                        <p:cTn id="38" dur="500"/>
                                        <p:tgtEl>
                                          <p:spTgt spid="1239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32" fill="hold" nodeType="clickEffect">
                                  <p:stCondLst>
                                    <p:cond delay="0"/>
                                  </p:stCondLst>
                                  <p:childTnLst>
                                    <p:set>
                                      <p:cBhvr>
                                        <p:cTn id="42" dur="1" fill="hold">
                                          <p:stCondLst>
                                            <p:cond delay="0"/>
                                          </p:stCondLst>
                                        </p:cTn>
                                        <p:tgtEl>
                                          <p:spTgt spid="123913"/>
                                        </p:tgtEl>
                                        <p:attrNameLst>
                                          <p:attrName>style.visibility</p:attrName>
                                        </p:attrNameLst>
                                      </p:cBhvr>
                                      <p:to>
                                        <p:strVal val="visible"/>
                                      </p:to>
                                    </p:set>
                                    <p:animEffect transition="in" filter="box(out)">
                                      <p:cBhvr>
                                        <p:cTn id="43" dur="500"/>
                                        <p:tgtEl>
                                          <p:spTgt spid="12391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 presetClass="entr" presetSubtype="5" fill="hold" nodeType="clickEffect">
                                  <p:stCondLst>
                                    <p:cond delay="0"/>
                                  </p:stCondLst>
                                  <p:childTnLst>
                                    <p:set>
                                      <p:cBhvr>
                                        <p:cTn id="47" dur="1" fill="hold">
                                          <p:stCondLst>
                                            <p:cond delay="0"/>
                                          </p:stCondLst>
                                        </p:cTn>
                                        <p:tgtEl>
                                          <p:spTgt spid="123914"/>
                                        </p:tgtEl>
                                        <p:attrNameLst>
                                          <p:attrName>style.visibility</p:attrName>
                                        </p:attrNameLst>
                                      </p:cBhvr>
                                      <p:to>
                                        <p:strVal val="visible"/>
                                      </p:to>
                                    </p:set>
                                    <p:animEffect transition="in" filter="checkerboard(down)">
                                      <p:cBhvr>
                                        <p:cTn id="48" dur="500"/>
                                        <p:tgtEl>
                                          <p:spTgt spid="12391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nodeType="clickEffect">
                                  <p:stCondLst>
                                    <p:cond delay="0"/>
                                  </p:stCondLst>
                                  <p:childTnLst>
                                    <p:set>
                                      <p:cBhvr>
                                        <p:cTn id="52" dur="1" fill="hold">
                                          <p:stCondLst>
                                            <p:cond delay="0"/>
                                          </p:stCondLst>
                                        </p:cTn>
                                        <p:tgtEl>
                                          <p:spTgt spid="123915"/>
                                        </p:tgtEl>
                                        <p:attrNameLst>
                                          <p:attrName>style.visibility</p:attrName>
                                        </p:attrNameLst>
                                      </p:cBhvr>
                                      <p:to>
                                        <p:strVal val="visible"/>
                                      </p:to>
                                    </p:set>
                                    <p:anim calcmode="lin" valueType="num">
                                      <p:cBhvr additive="base">
                                        <p:cTn id="53" dur="500" fill="hold"/>
                                        <p:tgtEl>
                                          <p:spTgt spid="123915"/>
                                        </p:tgtEl>
                                        <p:attrNameLst>
                                          <p:attrName>ppt_x</p:attrName>
                                        </p:attrNameLst>
                                      </p:cBhvr>
                                      <p:tavLst>
                                        <p:tav tm="0">
                                          <p:val>
                                            <p:strVal val="1+#ppt_w/2"/>
                                          </p:val>
                                        </p:tav>
                                        <p:tav tm="100000">
                                          <p:val>
                                            <p:strVal val="#ppt_x"/>
                                          </p:val>
                                        </p:tav>
                                      </p:tavLst>
                                    </p:anim>
                                    <p:anim calcmode="lin" valueType="num">
                                      <p:cBhvr additive="base">
                                        <p:cTn id="54" dur="500" fill="hold"/>
                                        <p:tgtEl>
                                          <p:spTgt spid="1239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animBg="1" autoUpdateAnimBg="0"/>
      <p:bldP spid="123909"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81"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33400"/>
            <a:ext cx="860107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82"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114800"/>
            <a:ext cx="860107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782"/>
                                        </p:tgtEl>
                                        <p:attrNameLst>
                                          <p:attrName>style.visibility</p:attrName>
                                        </p:attrNameLst>
                                      </p:cBhvr>
                                      <p:to>
                                        <p:strVal val="visible"/>
                                      </p:to>
                                    </p:set>
                                    <p:animEffect transition="in" filter="blinds(horizontal)">
                                      <p:cBhvr>
                                        <p:cTn id="7" dur="500"/>
                                        <p:tgtEl>
                                          <p:spTgt spid="74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381000" y="304800"/>
            <a:ext cx="8153400" cy="946150"/>
          </a:xfrm>
          <a:prstGeom prst="rect">
            <a:avLst/>
          </a:prstGeom>
          <a:solidFill>
            <a:srgbClr val="D5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7063" indent="-627063">
              <a:defRPr>
                <a:solidFill>
                  <a:schemeClr val="tx1"/>
                </a:solidFill>
                <a:latin typeface="Arial" charset="0"/>
                <a:ea typeface="宋体" pitchFamily="2" charset="-122"/>
              </a:defRPr>
            </a:lvl1pPr>
            <a:lvl2pPr marL="806450">
              <a:defRPr>
                <a:solidFill>
                  <a:schemeClr val="tx1"/>
                </a:solidFill>
                <a:latin typeface="Arial" charset="0"/>
                <a:ea typeface="宋体" pitchFamily="2" charset="-122"/>
              </a:defRPr>
            </a:lvl2pPr>
            <a:lvl3pPr marL="985838">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800">
                <a:latin typeface="Times New Roman" pitchFamily="18" charset="0"/>
              </a:rPr>
              <a:t>4)</a:t>
            </a:r>
            <a:r>
              <a:rPr kumimoji="1" lang="zh-CN" altLang="en-US" sz="2800">
                <a:latin typeface="Times New Roman" pitchFamily="18" charset="0"/>
              </a:rPr>
              <a:t>、与另一支不带过滤嘴香烟比较。</a:t>
            </a:r>
            <a:r>
              <a:rPr kumimoji="1" lang="en-US" altLang="zh-CN" sz="2800" i="1">
                <a:latin typeface="Times New Roman" pitchFamily="18" charset="0"/>
              </a:rPr>
              <a:t>w</a:t>
            </a:r>
            <a:r>
              <a:rPr kumimoji="1" lang="en-US" altLang="zh-CN" sz="2000" baseline="-25000">
                <a:latin typeface="Times New Roman" pitchFamily="18" charset="0"/>
              </a:rPr>
              <a:t>0</a:t>
            </a:r>
            <a:r>
              <a:rPr kumimoji="1" lang="en-US" altLang="zh-CN" sz="2800">
                <a:latin typeface="Times New Roman" pitchFamily="18" charset="0"/>
              </a:rPr>
              <a:t>, </a:t>
            </a:r>
            <a:r>
              <a:rPr kumimoji="1" lang="en-US" altLang="zh-CN" sz="2800" i="1">
                <a:latin typeface="Times New Roman" pitchFamily="18" charset="0"/>
              </a:rPr>
              <a:t>b</a:t>
            </a:r>
            <a:r>
              <a:rPr kumimoji="1" lang="en-US" altLang="zh-CN" sz="2800">
                <a:latin typeface="Times New Roman" pitchFamily="18" charset="0"/>
              </a:rPr>
              <a:t>, </a:t>
            </a:r>
            <a:r>
              <a:rPr kumimoji="1" lang="en-US" altLang="zh-CN" sz="2800" i="1">
                <a:latin typeface="Times New Roman" pitchFamily="18" charset="0"/>
              </a:rPr>
              <a:t>a</a:t>
            </a:r>
            <a:r>
              <a:rPr kumimoji="1" lang="en-US" altLang="zh-CN" sz="2800">
                <a:latin typeface="Times New Roman" pitchFamily="18" charset="0"/>
              </a:rPr>
              <a:t>, </a:t>
            </a:r>
            <a:r>
              <a:rPr kumimoji="1" lang="en-US" altLang="zh-CN" sz="2800" i="1">
                <a:latin typeface="Times New Roman" pitchFamily="18" charset="0"/>
              </a:rPr>
              <a:t>v, l </a:t>
            </a:r>
            <a:r>
              <a:rPr kumimoji="1" lang="zh-CN" altLang="en-US" sz="2800">
                <a:latin typeface="Times New Roman" pitchFamily="18" charset="0"/>
              </a:rPr>
              <a:t>均相同，且吸至</a:t>
            </a:r>
            <a:r>
              <a:rPr kumimoji="1" lang="en-US" altLang="zh-CN" sz="2800" i="1">
                <a:latin typeface="Times New Roman" pitchFamily="18" charset="0"/>
              </a:rPr>
              <a:t>x</a:t>
            </a:r>
            <a:r>
              <a:rPr kumimoji="1" lang="en-US" altLang="zh-CN" sz="2800">
                <a:latin typeface="Times New Roman" pitchFamily="18" charset="0"/>
              </a:rPr>
              <a:t>=</a:t>
            </a:r>
            <a:r>
              <a:rPr kumimoji="1" lang="en-US" altLang="zh-CN" sz="2800" i="1">
                <a:latin typeface="Times New Roman" pitchFamily="18" charset="0"/>
              </a:rPr>
              <a:t>l</a:t>
            </a:r>
            <a:r>
              <a:rPr kumimoji="1" lang="en-US" altLang="zh-CN" sz="2000" baseline="-25000">
                <a:latin typeface="Times New Roman" pitchFamily="18" charset="0"/>
              </a:rPr>
              <a:t>1</a:t>
            </a:r>
            <a:r>
              <a:rPr kumimoji="1" lang="zh-CN" altLang="en-US" sz="2800">
                <a:latin typeface="Times New Roman" pitchFamily="18" charset="0"/>
              </a:rPr>
              <a:t>处扔掉。</a:t>
            </a:r>
          </a:p>
        </p:txBody>
      </p:sp>
      <p:sp>
        <p:nvSpPr>
          <p:cNvPr id="124931" name="Text Box 3"/>
          <p:cNvSpPr txBox="1">
            <a:spLocks noChangeArrowheads="1"/>
          </p:cNvSpPr>
          <p:nvPr/>
        </p:nvSpPr>
        <p:spPr bwMode="auto">
          <a:xfrm>
            <a:off x="762000" y="1828800"/>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rPr>
              <a:t>带过滤嘴</a:t>
            </a:r>
          </a:p>
        </p:txBody>
      </p:sp>
      <p:graphicFrame>
        <p:nvGraphicFramePr>
          <p:cNvPr id="124932" name="Object 4"/>
          <p:cNvGraphicFramePr>
            <a:graphicFrameLocks noChangeAspect="1"/>
          </p:cNvGraphicFramePr>
          <p:nvPr/>
        </p:nvGraphicFramePr>
        <p:xfrm>
          <a:off x="2955925" y="1479550"/>
          <a:ext cx="5154613" cy="1155700"/>
        </p:xfrm>
        <a:graphic>
          <a:graphicData uri="http://schemas.openxmlformats.org/presentationml/2006/ole">
            <mc:AlternateContent xmlns:mc="http://schemas.openxmlformats.org/markup-compatibility/2006">
              <mc:Choice xmlns:v="urn:schemas-microsoft-com:vml" Requires="v">
                <p:oleObj spid="_x0000_s124986" name="公式" r:id="rId3" imgW="1650960" imgH="457200" progId="Equation.3">
                  <p:embed/>
                </p:oleObj>
              </mc:Choice>
              <mc:Fallback>
                <p:oleObj name="公式" r:id="rId3" imgW="165096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5925" y="1479550"/>
                        <a:ext cx="5154613" cy="1155700"/>
                      </a:xfrm>
                      <a:prstGeom prst="rect">
                        <a:avLst/>
                      </a:prstGeom>
                      <a:solidFill>
                        <a:srgbClr val="FFCCCC"/>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933" name="Text Box 5"/>
          <p:cNvSpPr txBox="1">
            <a:spLocks noChangeArrowheads="1"/>
          </p:cNvSpPr>
          <p:nvPr/>
        </p:nvSpPr>
        <p:spPr bwMode="auto">
          <a:xfrm>
            <a:off x="533400" y="3168650"/>
            <a:ext cx="198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rPr>
              <a:t>不带过滤嘴</a:t>
            </a:r>
          </a:p>
        </p:txBody>
      </p:sp>
      <p:graphicFrame>
        <p:nvGraphicFramePr>
          <p:cNvPr id="124934" name="Object 6"/>
          <p:cNvGraphicFramePr>
            <a:graphicFrameLocks noChangeAspect="1"/>
          </p:cNvGraphicFramePr>
          <p:nvPr/>
        </p:nvGraphicFramePr>
        <p:xfrm>
          <a:off x="2936875" y="2816225"/>
          <a:ext cx="5076825" cy="1223963"/>
        </p:xfrm>
        <a:graphic>
          <a:graphicData uri="http://schemas.openxmlformats.org/presentationml/2006/ole">
            <mc:AlternateContent xmlns:mc="http://schemas.openxmlformats.org/markup-compatibility/2006">
              <mc:Choice xmlns:v="urn:schemas-microsoft-com:vml" Requires="v">
                <p:oleObj spid="_x0000_s124987" name="公式" r:id="rId5" imgW="1625400" imgH="457200" progId="Equation.3">
                  <p:embed/>
                </p:oleObj>
              </mc:Choice>
              <mc:Fallback>
                <p:oleObj name="公式" r:id="rId5" imgW="1625400" imgH="457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6875" y="2816225"/>
                        <a:ext cx="5076825" cy="1223963"/>
                      </a:xfrm>
                      <a:prstGeom prst="rect">
                        <a:avLst/>
                      </a:prstGeom>
                      <a:solidFill>
                        <a:srgbClr val="FBE1C9"/>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5" name="Object 7"/>
          <p:cNvGraphicFramePr>
            <a:graphicFrameLocks noChangeAspect="1"/>
          </p:cNvGraphicFramePr>
          <p:nvPr/>
        </p:nvGraphicFramePr>
        <p:xfrm>
          <a:off x="914400" y="4403725"/>
          <a:ext cx="2438400" cy="1196975"/>
        </p:xfrm>
        <a:graphic>
          <a:graphicData uri="http://schemas.openxmlformats.org/presentationml/2006/ole">
            <mc:AlternateContent xmlns:mc="http://schemas.openxmlformats.org/markup-compatibility/2006">
              <mc:Choice xmlns:v="urn:schemas-microsoft-com:vml" Requires="v">
                <p:oleObj spid="_x0000_s124988" name="公式" r:id="rId7" imgW="838080" imgH="469800" progId="Equation.3">
                  <p:embed/>
                </p:oleObj>
              </mc:Choice>
              <mc:Fallback>
                <p:oleObj name="公式" r:id="rId7" imgW="838080" imgH="4698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403725"/>
                        <a:ext cx="2438400" cy="119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6" name="Object 8"/>
          <p:cNvGraphicFramePr>
            <a:graphicFrameLocks noChangeAspect="1"/>
          </p:cNvGraphicFramePr>
          <p:nvPr/>
        </p:nvGraphicFramePr>
        <p:xfrm>
          <a:off x="3830638" y="4724400"/>
          <a:ext cx="3538537" cy="533400"/>
        </p:xfrm>
        <a:graphic>
          <a:graphicData uri="http://schemas.openxmlformats.org/presentationml/2006/ole">
            <mc:AlternateContent xmlns:mc="http://schemas.openxmlformats.org/markup-compatibility/2006">
              <mc:Choice xmlns:v="urn:schemas-microsoft-com:vml" Requires="v">
                <p:oleObj spid="_x0000_s124989" name="公式" r:id="rId9" imgW="1041120" imgH="215640" progId="Equation.3">
                  <p:embed/>
                </p:oleObj>
              </mc:Choice>
              <mc:Fallback>
                <p:oleObj name="公式" r:id="rId9" imgW="1041120" imgH="21564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0638" y="4724400"/>
                        <a:ext cx="3538537" cy="533400"/>
                      </a:xfrm>
                      <a:prstGeom prst="rect">
                        <a:avLst/>
                      </a:prstGeom>
                      <a:solidFill>
                        <a:srgbClr val="D1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7" name="Object 9"/>
          <p:cNvGraphicFramePr>
            <a:graphicFrameLocks noChangeAspect="1"/>
          </p:cNvGraphicFramePr>
          <p:nvPr/>
        </p:nvGraphicFramePr>
        <p:xfrm>
          <a:off x="3276600" y="5638800"/>
          <a:ext cx="4951413" cy="533400"/>
        </p:xfrm>
        <a:graphic>
          <a:graphicData uri="http://schemas.openxmlformats.org/presentationml/2006/ole">
            <mc:AlternateContent xmlns:mc="http://schemas.openxmlformats.org/markup-compatibility/2006">
              <mc:Choice xmlns:v="urn:schemas-microsoft-com:vml" Requires="v">
                <p:oleObj spid="_x0000_s124990" name="公式" r:id="rId11" imgW="1955520" imgH="215640" progId="Equation.3">
                  <p:embed/>
                </p:oleObj>
              </mc:Choice>
              <mc:Fallback>
                <p:oleObj name="公式" r:id="rId11" imgW="1955520" imgH="21564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6600" y="5638800"/>
                        <a:ext cx="4951413" cy="533400"/>
                      </a:xfrm>
                      <a:prstGeom prst="rect">
                        <a:avLst/>
                      </a:prstGeom>
                      <a:solidFill>
                        <a:srgbClr val="00FFCC"/>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4930"/>
                                        </p:tgtEl>
                                        <p:attrNameLst>
                                          <p:attrName>style.visibility</p:attrName>
                                        </p:attrNameLst>
                                      </p:cBhvr>
                                      <p:to>
                                        <p:strVal val="visible"/>
                                      </p:to>
                                    </p:set>
                                    <p:animEffect transition="in" filter="strips(downRight)">
                                      <p:cBhvr>
                                        <p:cTn id="7" dur="500"/>
                                        <p:tgtEl>
                                          <p:spTgt spid="1249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4931"/>
                                        </p:tgtEl>
                                        <p:attrNameLst>
                                          <p:attrName>style.visibility</p:attrName>
                                        </p:attrNameLst>
                                      </p:cBhvr>
                                      <p:to>
                                        <p:strVal val="visible"/>
                                      </p:to>
                                    </p:set>
                                    <p:anim calcmode="lin" valueType="num">
                                      <p:cBhvr additive="base">
                                        <p:cTn id="12" dur="500" fill="hold"/>
                                        <p:tgtEl>
                                          <p:spTgt spid="124931"/>
                                        </p:tgtEl>
                                        <p:attrNameLst>
                                          <p:attrName>ppt_x</p:attrName>
                                        </p:attrNameLst>
                                      </p:cBhvr>
                                      <p:tavLst>
                                        <p:tav tm="0">
                                          <p:val>
                                            <p:strVal val="0-#ppt_w/2"/>
                                          </p:val>
                                        </p:tav>
                                        <p:tav tm="100000">
                                          <p:val>
                                            <p:strVal val="#ppt_x"/>
                                          </p:val>
                                        </p:tav>
                                      </p:tavLst>
                                    </p:anim>
                                    <p:anim calcmode="lin" valueType="num">
                                      <p:cBhvr additive="base">
                                        <p:cTn id="13" dur="500" fill="hold"/>
                                        <p:tgtEl>
                                          <p:spTgt spid="124931"/>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124932"/>
                                        </p:tgtEl>
                                        <p:attrNameLst>
                                          <p:attrName>style.visibility</p:attrName>
                                        </p:attrNameLst>
                                      </p:cBhvr>
                                      <p:to>
                                        <p:strVal val="visible"/>
                                      </p:to>
                                    </p:set>
                                    <p:animEffect transition="in" filter="barn(inVertical)">
                                      <p:cBhvr>
                                        <p:cTn id="18" dur="500"/>
                                        <p:tgtEl>
                                          <p:spTgt spid="12493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24933"/>
                                        </p:tgtEl>
                                        <p:attrNameLst>
                                          <p:attrName>style.visibility</p:attrName>
                                        </p:attrNameLst>
                                      </p:cBhvr>
                                      <p:to>
                                        <p:strVal val="visible"/>
                                      </p:to>
                                    </p:set>
                                    <p:anim calcmode="lin" valueType="num">
                                      <p:cBhvr additive="base">
                                        <p:cTn id="23" dur="500" fill="hold"/>
                                        <p:tgtEl>
                                          <p:spTgt spid="124933"/>
                                        </p:tgtEl>
                                        <p:attrNameLst>
                                          <p:attrName>ppt_x</p:attrName>
                                        </p:attrNameLst>
                                      </p:cBhvr>
                                      <p:tavLst>
                                        <p:tav tm="0">
                                          <p:val>
                                            <p:strVal val="0-#ppt_w/2"/>
                                          </p:val>
                                        </p:tav>
                                        <p:tav tm="100000">
                                          <p:val>
                                            <p:strVal val="#ppt_x"/>
                                          </p:val>
                                        </p:tav>
                                      </p:tavLst>
                                    </p:anim>
                                    <p:anim calcmode="lin" valueType="num">
                                      <p:cBhvr additive="base">
                                        <p:cTn id="24" dur="500" fill="hold"/>
                                        <p:tgtEl>
                                          <p:spTgt spid="124933"/>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6" fill="hold" nodeType="clickEffect">
                                  <p:stCondLst>
                                    <p:cond delay="0"/>
                                  </p:stCondLst>
                                  <p:childTnLst>
                                    <p:set>
                                      <p:cBhvr>
                                        <p:cTn id="28" dur="1" fill="hold">
                                          <p:stCondLst>
                                            <p:cond delay="0"/>
                                          </p:stCondLst>
                                        </p:cTn>
                                        <p:tgtEl>
                                          <p:spTgt spid="124934"/>
                                        </p:tgtEl>
                                        <p:attrNameLst>
                                          <p:attrName>style.visibility</p:attrName>
                                        </p:attrNameLst>
                                      </p:cBhvr>
                                      <p:to>
                                        <p:strVal val="visible"/>
                                      </p:to>
                                    </p:set>
                                    <p:animEffect transition="in" filter="barn(inHorizontal)">
                                      <p:cBhvr>
                                        <p:cTn id="29" dur="500"/>
                                        <p:tgtEl>
                                          <p:spTgt spid="12493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nodeType="clickEffect">
                                  <p:stCondLst>
                                    <p:cond delay="0"/>
                                  </p:stCondLst>
                                  <p:childTnLst>
                                    <p:set>
                                      <p:cBhvr>
                                        <p:cTn id="33" dur="1" fill="hold">
                                          <p:stCondLst>
                                            <p:cond delay="0"/>
                                          </p:stCondLst>
                                        </p:cTn>
                                        <p:tgtEl>
                                          <p:spTgt spid="124935"/>
                                        </p:tgtEl>
                                        <p:attrNameLst>
                                          <p:attrName>style.visibility</p:attrName>
                                        </p:attrNameLst>
                                      </p:cBhvr>
                                      <p:to>
                                        <p:strVal val="visible"/>
                                      </p:to>
                                    </p:set>
                                    <p:anim calcmode="lin" valueType="num">
                                      <p:cBhvr additive="base">
                                        <p:cTn id="34" dur="500" fill="hold"/>
                                        <p:tgtEl>
                                          <p:spTgt spid="124935"/>
                                        </p:tgtEl>
                                        <p:attrNameLst>
                                          <p:attrName>ppt_x</p:attrName>
                                        </p:attrNameLst>
                                      </p:cBhvr>
                                      <p:tavLst>
                                        <p:tav tm="0">
                                          <p:val>
                                            <p:strVal val="0-#ppt_w/2"/>
                                          </p:val>
                                        </p:tav>
                                        <p:tav tm="100000">
                                          <p:val>
                                            <p:strVal val="#ppt_x"/>
                                          </p:val>
                                        </p:tav>
                                      </p:tavLst>
                                    </p:anim>
                                    <p:anim calcmode="lin" valueType="num">
                                      <p:cBhvr additive="base">
                                        <p:cTn id="35" dur="500" fill="hold"/>
                                        <p:tgtEl>
                                          <p:spTgt spid="124935"/>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nodeType="clickEffect">
                                  <p:stCondLst>
                                    <p:cond delay="0"/>
                                  </p:stCondLst>
                                  <p:childTnLst>
                                    <p:set>
                                      <p:cBhvr>
                                        <p:cTn id="39" dur="1" fill="hold">
                                          <p:stCondLst>
                                            <p:cond delay="0"/>
                                          </p:stCondLst>
                                        </p:cTn>
                                        <p:tgtEl>
                                          <p:spTgt spid="124936"/>
                                        </p:tgtEl>
                                        <p:attrNameLst>
                                          <p:attrName>style.visibility</p:attrName>
                                        </p:attrNameLst>
                                      </p:cBhvr>
                                      <p:to>
                                        <p:strVal val="visible"/>
                                      </p:to>
                                    </p:set>
                                    <p:anim calcmode="lin" valueType="num">
                                      <p:cBhvr additive="base">
                                        <p:cTn id="40" dur="500" fill="hold"/>
                                        <p:tgtEl>
                                          <p:spTgt spid="124936"/>
                                        </p:tgtEl>
                                        <p:attrNameLst>
                                          <p:attrName>ppt_x</p:attrName>
                                        </p:attrNameLst>
                                      </p:cBhvr>
                                      <p:tavLst>
                                        <p:tav tm="0">
                                          <p:val>
                                            <p:strVal val="0-#ppt_w/2"/>
                                          </p:val>
                                        </p:tav>
                                        <p:tav tm="100000">
                                          <p:val>
                                            <p:strVal val="#ppt_x"/>
                                          </p:val>
                                        </p:tav>
                                      </p:tavLst>
                                    </p:anim>
                                    <p:anim calcmode="lin" valueType="num">
                                      <p:cBhvr additive="base">
                                        <p:cTn id="41" dur="500" fill="hold"/>
                                        <p:tgtEl>
                                          <p:spTgt spid="124936"/>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37" fill="hold" nodeType="clickEffect">
                                  <p:stCondLst>
                                    <p:cond delay="0"/>
                                  </p:stCondLst>
                                  <p:childTnLst>
                                    <p:set>
                                      <p:cBhvr>
                                        <p:cTn id="45" dur="1" fill="hold">
                                          <p:stCondLst>
                                            <p:cond delay="0"/>
                                          </p:stCondLst>
                                        </p:cTn>
                                        <p:tgtEl>
                                          <p:spTgt spid="124937"/>
                                        </p:tgtEl>
                                        <p:attrNameLst>
                                          <p:attrName>style.visibility</p:attrName>
                                        </p:attrNameLst>
                                      </p:cBhvr>
                                      <p:to>
                                        <p:strVal val="visible"/>
                                      </p:to>
                                    </p:set>
                                    <p:animEffect transition="in" filter="barn(outVertical)">
                                      <p:cBhvr>
                                        <p:cTn id="46" dur="500"/>
                                        <p:tgtEl>
                                          <p:spTgt spid="124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animBg="1" autoUpdateAnimBg="0"/>
      <p:bldP spid="124931" grpId="0" autoUpdateAnimBg="0"/>
      <p:bldP spid="124933"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1219200" y="381000"/>
            <a:ext cx="5400675" cy="579438"/>
          </a:xfrm>
          <a:prstGeom prst="rect">
            <a:avLst/>
          </a:prstGeom>
          <a:solidFill>
            <a:srgbClr val="FFCC99"/>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a:latin typeface="黑体" pitchFamily="2" charset="-122"/>
                <a:ea typeface="黑体" pitchFamily="2" charset="-122"/>
              </a:rPr>
              <a:t>药物在体内分布与排除</a:t>
            </a:r>
          </a:p>
        </p:txBody>
      </p:sp>
      <p:sp>
        <p:nvSpPr>
          <p:cNvPr id="125955" name="Text Box 3"/>
          <p:cNvSpPr txBox="1">
            <a:spLocks noChangeArrowheads="1"/>
          </p:cNvSpPr>
          <p:nvPr/>
        </p:nvSpPr>
        <p:spPr bwMode="auto">
          <a:xfrm>
            <a:off x="204788" y="1368425"/>
            <a:ext cx="830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rPr>
              <a:t>药物进入机体形成血药浓度</a:t>
            </a:r>
            <a:r>
              <a:rPr kumimoji="1" lang="en-US" altLang="zh-CN" sz="2800">
                <a:latin typeface="Times New Roman" pitchFamily="18" charset="0"/>
              </a:rPr>
              <a:t>(</a:t>
            </a:r>
            <a:r>
              <a:rPr kumimoji="1" lang="zh-CN" altLang="en-US" sz="2800">
                <a:latin typeface="Times New Roman" pitchFamily="18" charset="0"/>
              </a:rPr>
              <a:t>单位体积血液药物含量</a:t>
            </a:r>
            <a:r>
              <a:rPr kumimoji="1" lang="en-US" altLang="zh-CN" sz="2800">
                <a:latin typeface="Times New Roman" pitchFamily="18" charset="0"/>
              </a:rPr>
              <a:t>)</a:t>
            </a:r>
          </a:p>
        </p:txBody>
      </p:sp>
      <p:sp>
        <p:nvSpPr>
          <p:cNvPr id="125956" name="Rectangle 4"/>
          <p:cNvSpPr>
            <a:spLocks noChangeArrowheads="1"/>
          </p:cNvSpPr>
          <p:nvPr/>
        </p:nvSpPr>
        <p:spPr bwMode="auto">
          <a:xfrm>
            <a:off x="280988" y="1971675"/>
            <a:ext cx="8001000" cy="519113"/>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82563" indent="-182563">
              <a:buFontTx/>
              <a:buChar char="•"/>
            </a:pPr>
            <a:r>
              <a:rPr kumimoji="1" lang="zh-CN" altLang="en-US" sz="2800">
                <a:latin typeface="Times New Roman" pitchFamily="18" charset="0"/>
              </a:rPr>
              <a:t>血药浓度必须保持在一定范围</a:t>
            </a:r>
            <a:r>
              <a:rPr kumimoji="1" lang="en-US" altLang="zh-CN" sz="2800">
                <a:latin typeface="Times New Roman" pitchFamily="18" charset="0"/>
              </a:rPr>
              <a:t>——</a:t>
            </a:r>
            <a:r>
              <a:rPr kumimoji="1" lang="zh-CN" altLang="en-US" sz="2800">
                <a:latin typeface="Times New Roman" pitchFamily="18" charset="0"/>
              </a:rPr>
              <a:t>给药方案设计</a:t>
            </a:r>
          </a:p>
        </p:txBody>
      </p:sp>
      <p:sp>
        <p:nvSpPr>
          <p:cNvPr id="125957" name="Rectangle 5"/>
          <p:cNvSpPr>
            <a:spLocks noChangeArrowheads="1"/>
          </p:cNvSpPr>
          <p:nvPr/>
        </p:nvSpPr>
        <p:spPr bwMode="auto">
          <a:xfrm>
            <a:off x="295275" y="2630488"/>
            <a:ext cx="7696200" cy="94615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82563" indent="-182563">
              <a:buFontTx/>
              <a:buChar char="•"/>
            </a:pPr>
            <a:r>
              <a:rPr kumimoji="1" lang="zh-CN" altLang="en-US" sz="2800">
                <a:latin typeface="Times New Roman" pitchFamily="18" charset="0"/>
                <a:ea typeface="楷体_GB2312" pitchFamily="49" charset="-122"/>
              </a:rPr>
              <a:t>研究药物在体内吸收、分布和排除的过程</a:t>
            </a:r>
            <a:r>
              <a:rPr kumimoji="1" lang="en-US" altLang="zh-CN" sz="2800">
                <a:latin typeface="Times New Roman" pitchFamily="18" charset="0"/>
                <a:ea typeface="楷体_GB2312" pitchFamily="49" charset="-122"/>
              </a:rPr>
              <a:t>——</a:t>
            </a:r>
            <a:r>
              <a:rPr kumimoji="1" lang="zh-CN" altLang="en-US" sz="2800">
                <a:solidFill>
                  <a:schemeClr val="accent2"/>
                </a:solidFill>
                <a:latin typeface="Times New Roman" pitchFamily="18" charset="0"/>
                <a:ea typeface="楷体_GB2312" pitchFamily="49" charset="-122"/>
              </a:rPr>
              <a:t>药物动力学</a:t>
            </a:r>
          </a:p>
        </p:txBody>
      </p:sp>
      <p:sp>
        <p:nvSpPr>
          <p:cNvPr id="125958" name="Rectangle 6"/>
          <p:cNvSpPr>
            <a:spLocks noChangeArrowheads="1"/>
          </p:cNvSpPr>
          <p:nvPr/>
        </p:nvSpPr>
        <p:spPr bwMode="auto">
          <a:xfrm>
            <a:off x="280988" y="3702050"/>
            <a:ext cx="8077200" cy="519113"/>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82563" indent="-182563">
              <a:buFontTx/>
              <a:buChar char="•"/>
            </a:pPr>
            <a:r>
              <a:rPr kumimoji="1" lang="zh-CN" altLang="en-US" sz="2800">
                <a:latin typeface="Times New Roman" pitchFamily="18" charset="0"/>
                <a:ea typeface="楷体_GB2312" pitchFamily="49" charset="-122"/>
              </a:rPr>
              <a:t>建立房室模型</a:t>
            </a:r>
            <a:r>
              <a:rPr kumimoji="1" lang="en-US" altLang="zh-CN" sz="2800">
                <a:latin typeface="Times New Roman" pitchFamily="18" charset="0"/>
                <a:ea typeface="楷体_GB2312" pitchFamily="49" charset="-122"/>
              </a:rPr>
              <a:t>——</a:t>
            </a:r>
            <a:r>
              <a:rPr kumimoji="1" lang="zh-CN" altLang="en-US" sz="2800">
                <a:solidFill>
                  <a:schemeClr val="accent2"/>
                </a:solidFill>
                <a:latin typeface="Times New Roman" pitchFamily="18" charset="0"/>
                <a:ea typeface="楷体_GB2312" pitchFamily="49" charset="-122"/>
              </a:rPr>
              <a:t>药物动力学</a:t>
            </a:r>
            <a:r>
              <a:rPr kumimoji="1" lang="zh-CN" altLang="en-US" sz="2800">
                <a:latin typeface="Times New Roman" pitchFamily="18" charset="0"/>
                <a:ea typeface="楷体_GB2312" pitchFamily="49" charset="-122"/>
              </a:rPr>
              <a:t>的基本步骤</a:t>
            </a:r>
          </a:p>
        </p:txBody>
      </p:sp>
      <p:sp>
        <p:nvSpPr>
          <p:cNvPr id="125959" name="Rectangle 7"/>
          <p:cNvSpPr>
            <a:spLocks noChangeArrowheads="1"/>
          </p:cNvSpPr>
          <p:nvPr/>
        </p:nvSpPr>
        <p:spPr bwMode="auto">
          <a:xfrm>
            <a:off x="280988" y="4387850"/>
            <a:ext cx="8229600" cy="94615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82563" indent="-182563">
              <a:buFontTx/>
              <a:buChar char="•"/>
            </a:pPr>
            <a:r>
              <a:rPr kumimoji="1" lang="zh-CN" altLang="en-US" sz="2800">
                <a:latin typeface="Times New Roman" pitchFamily="18" charset="0"/>
                <a:ea typeface="楷体_GB2312" pitchFamily="49" charset="-122"/>
              </a:rPr>
              <a:t>房室</a:t>
            </a:r>
            <a:r>
              <a:rPr kumimoji="1" lang="en-US" altLang="zh-CN" sz="2800">
                <a:latin typeface="Times New Roman" pitchFamily="18" charset="0"/>
                <a:ea typeface="楷体_GB2312" pitchFamily="49" charset="-122"/>
              </a:rPr>
              <a:t>——</a:t>
            </a:r>
            <a:r>
              <a:rPr kumimoji="1" lang="zh-CN" altLang="en-US" sz="2800">
                <a:latin typeface="Times New Roman" pitchFamily="18" charset="0"/>
                <a:ea typeface="楷体_GB2312" pitchFamily="49" charset="-122"/>
              </a:rPr>
              <a:t>机体一部分，药物在一个房室内均匀分布</a:t>
            </a:r>
            <a:r>
              <a:rPr kumimoji="1" lang="en-US" altLang="zh-CN" sz="2800">
                <a:latin typeface="Times New Roman" pitchFamily="18" charset="0"/>
                <a:ea typeface="楷体_GB2312" pitchFamily="49" charset="-122"/>
              </a:rPr>
              <a:t>(</a:t>
            </a:r>
            <a:r>
              <a:rPr kumimoji="1" lang="zh-CN" altLang="en-US" sz="2800">
                <a:latin typeface="Times New Roman" pitchFamily="18" charset="0"/>
                <a:ea typeface="楷体_GB2312" pitchFamily="49" charset="-122"/>
              </a:rPr>
              <a:t>血药浓度</a:t>
            </a:r>
            <a:r>
              <a:rPr kumimoji="1" lang="en-US" altLang="zh-CN" sz="2800">
                <a:latin typeface="Times New Roman" pitchFamily="18" charset="0"/>
                <a:ea typeface="楷体_GB2312" pitchFamily="49" charset="-122"/>
              </a:rPr>
              <a:t>)</a:t>
            </a:r>
            <a:r>
              <a:rPr kumimoji="1" lang="zh-CN" altLang="en-US" sz="2800">
                <a:latin typeface="Times New Roman" pitchFamily="18" charset="0"/>
                <a:ea typeface="楷体_GB2312" pitchFamily="49" charset="-122"/>
              </a:rPr>
              <a:t>为常数，在房室间按一定规律转移</a:t>
            </a:r>
          </a:p>
        </p:txBody>
      </p:sp>
      <p:sp>
        <p:nvSpPr>
          <p:cNvPr id="125960" name="Rectangle 8"/>
          <p:cNvSpPr>
            <a:spLocks noChangeArrowheads="1"/>
          </p:cNvSpPr>
          <p:nvPr/>
        </p:nvSpPr>
        <p:spPr bwMode="auto">
          <a:xfrm>
            <a:off x="204788" y="5530850"/>
            <a:ext cx="8229600" cy="9461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82563" indent="-182563">
              <a:buFontTx/>
              <a:buChar char="•"/>
            </a:pPr>
            <a:r>
              <a:rPr kumimoji="1" lang="zh-CN" altLang="en-US" sz="2800">
                <a:latin typeface="黑体" pitchFamily="2" charset="-122"/>
                <a:ea typeface="黑体" pitchFamily="2" charset="-122"/>
              </a:rPr>
              <a:t>本节讨论二室模型</a:t>
            </a:r>
            <a:r>
              <a:rPr kumimoji="1" lang="en-US" altLang="zh-CN" sz="2800">
                <a:latin typeface="Times New Roman"/>
                <a:ea typeface="黑体" pitchFamily="2" charset="-122"/>
              </a:rPr>
              <a:t>——</a:t>
            </a:r>
            <a:r>
              <a:rPr kumimoji="1" lang="zh-CN" altLang="en-US" sz="2800">
                <a:latin typeface="黑体" pitchFamily="2" charset="-122"/>
                <a:ea typeface="黑体" pitchFamily="2" charset="-122"/>
              </a:rPr>
              <a:t>中心室</a:t>
            </a:r>
            <a:r>
              <a:rPr kumimoji="1" lang="en-US" altLang="zh-CN" sz="2800">
                <a:latin typeface="黑体" pitchFamily="2" charset="-122"/>
                <a:ea typeface="黑体" pitchFamily="2" charset="-122"/>
              </a:rPr>
              <a:t>(</a:t>
            </a:r>
            <a:r>
              <a:rPr kumimoji="1" lang="zh-CN" altLang="en-US" sz="2800">
                <a:latin typeface="黑体" pitchFamily="2" charset="-122"/>
                <a:ea typeface="黑体" pitchFamily="2" charset="-122"/>
              </a:rPr>
              <a:t>心、肺、肾等</a:t>
            </a:r>
            <a:r>
              <a:rPr kumimoji="1" lang="en-US" altLang="zh-CN" sz="2800">
                <a:latin typeface="黑体" pitchFamily="2" charset="-122"/>
                <a:ea typeface="黑体" pitchFamily="2" charset="-122"/>
              </a:rPr>
              <a:t>)</a:t>
            </a:r>
            <a:r>
              <a:rPr kumimoji="1" lang="zh-CN" altLang="en-US" sz="2800">
                <a:latin typeface="黑体" pitchFamily="2" charset="-122"/>
                <a:ea typeface="黑体" pitchFamily="2" charset="-122"/>
              </a:rPr>
              <a:t>和周边室</a:t>
            </a:r>
            <a:r>
              <a:rPr kumimoji="1" lang="en-US" altLang="zh-CN" sz="2800">
                <a:latin typeface="黑体" pitchFamily="2" charset="-122"/>
                <a:ea typeface="黑体" pitchFamily="2" charset="-122"/>
              </a:rPr>
              <a:t>(</a:t>
            </a:r>
            <a:r>
              <a:rPr kumimoji="1" lang="zh-CN" altLang="en-US" sz="2800">
                <a:latin typeface="黑体" pitchFamily="2" charset="-122"/>
                <a:ea typeface="黑体" pitchFamily="2" charset="-122"/>
              </a:rPr>
              <a:t>四肢、肌肉等</a:t>
            </a:r>
            <a:r>
              <a:rPr kumimoji="1" lang="en-US" altLang="zh-CN" sz="2800">
                <a:latin typeface="黑体" pitchFamily="2" charset="-122"/>
                <a:ea typeface="黑体" pitchFamily="2" charset="-122"/>
              </a:rPr>
              <a:t>)</a:t>
            </a:r>
          </a:p>
        </p:txBody>
      </p:sp>
      <p:pic>
        <p:nvPicPr>
          <p:cNvPr id="125961" name="Picture 8" descr="buct校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4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5954"/>
                                        </p:tgtEl>
                                        <p:attrNameLst>
                                          <p:attrName>style.visibility</p:attrName>
                                        </p:attrNameLst>
                                      </p:cBhvr>
                                      <p:to>
                                        <p:strVal val="visible"/>
                                      </p:to>
                                    </p:set>
                                    <p:anim calcmode="lin" valueType="num">
                                      <p:cBhvr additive="base">
                                        <p:cTn id="7" dur="500" fill="hold"/>
                                        <p:tgtEl>
                                          <p:spTgt spid="125954"/>
                                        </p:tgtEl>
                                        <p:attrNameLst>
                                          <p:attrName>ppt_x</p:attrName>
                                        </p:attrNameLst>
                                      </p:cBhvr>
                                      <p:tavLst>
                                        <p:tav tm="0">
                                          <p:val>
                                            <p:strVal val="0-#ppt_w/2"/>
                                          </p:val>
                                        </p:tav>
                                        <p:tav tm="100000">
                                          <p:val>
                                            <p:strVal val="#ppt_x"/>
                                          </p:val>
                                        </p:tav>
                                      </p:tavLst>
                                    </p:anim>
                                    <p:anim calcmode="lin" valueType="num">
                                      <p:cBhvr additive="base">
                                        <p:cTn id="8" dur="500" fill="hold"/>
                                        <p:tgtEl>
                                          <p:spTgt spid="12595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42" fill="hold" grpId="0" nodeType="clickEffect">
                                  <p:stCondLst>
                                    <p:cond delay="0"/>
                                  </p:stCondLst>
                                  <p:childTnLst>
                                    <p:set>
                                      <p:cBhvr>
                                        <p:cTn id="12" dur="1" fill="hold">
                                          <p:stCondLst>
                                            <p:cond delay="0"/>
                                          </p:stCondLst>
                                        </p:cTn>
                                        <p:tgtEl>
                                          <p:spTgt spid="125955"/>
                                        </p:tgtEl>
                                        <p:attrNameLst>
                                          <p:attrName>style.visibility</p:attrName>
                                        </p:attrNameLst>
                                      </p:cBhvr>
                                      <p:to>
                                        <p:strVal val="visible"/>
                                      </p:to>
                                    </p:set>
                                    <p:animEffect transition="in" filter="barn(outHorizontal)">
                                      <p:cBhvr>
                                        <p:cTn id="13" dur="500"/>
                                        <p:tgtEl>
                                          <p:spTgt spid="12595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125956"/>
                                        </p:tgtEl>
                                        <p:attrNameLst>
                                          <p:attrName>style.visibility</p:attrName>
                                        </p:attrNameLst>
                                      </p:cBhvr>
                                      <p:to>
                                        <p:strVal val="visible"/>
                                      </p:to>
                                    </p:set>
                                    <p:anim calcmode="lin" valueType="num">
                                      <p:cBhvr>
                                        <p:cTn id="18" dur="500" fill="hold"/>
                                        <p:tgtEl>
                                          <p:spTgt spid="125956"/>
                                        </p:tgtEl>
                                        <p:attrNameLst>
                                          <p:attrName>ppt_w</p:attrName>
                                        </p:attrNameLst>
                                      </p:cBhvr>
                                      <p:tavLst>
                                        <p:tav tm="0">
                                          <p:val>
                                            <p:fltVal val="0"/>
                                          </p:val>
                                        </p:tav>
                                        <p:tav tm="100000">
                                          <p:val>
                                            <p:strVal val="#ppt_w"/>
                                          </p:val>
                                        </p:tav>
                                      </p:tavLst>
                                    </p:anim>
                                    <p:anim calcmode="lin" valueType="num">
                                      <p:cBhvr>
                                        <p:cTn id="19" dur="500" fill="hold"/>
                                        <p:tgtEl>
                                          <p:spTgt spid="125956"/>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12" fill="hold" grpId="0" nodeType="clickEffect">
                                  <p:stCondLst>
                                    <p:cond delay="0"/>
                                  </p:stCondLst>
                                  <p:childTnLst>
                                    <p:set>
                                      <p:cBhvr>
                                        <p:cTn id="23" dur="1" fill="hold">
                                          <p:stCondLst>
                                            <p:cond delay="0"/>
                                          </p:stCondLst>
                                        </p:cTn>
                                        <p:tgtEl>
                                          <p:spTgt spid="125957"/>
                                        </p:tgtEl>
                                        <p:attrNameLst>
                                          <p:attrName>style.visibility</p:attrName>
                                        </p:attrNameLst>
                                      </p:cBhvr>
                                      <p:to>
                                        <p:strVal val="visible"/>
                                      </p:to>
                                    </p:set>
                                    <p:animEffect transition="in" filter="strips(downLeft)">
                                      <p:cBhvr>
                                        <p:cTn id="24" dur="500"/>
                                        <p:tgtEl>
                                          <p:spTgt spid="12595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25958"/>
                                        </p:tgtEl>
                                        <p:attrNameLst>
                                          <p:attrName>style.visibility</p:attrName>
                                        </p:attrNameLst>
                                      </p:cBhvr>
                                      <p:to>
                                        <p:strVal val="visible"/>
                                      </p:to>
                                    </p:set>
                                    <p:animEffect transition="in" filter="dissolve">
                                      <p:cBhvr>
                                        <p:cTn id="29" dur="500"/>
                                        <p:tgtEl>
                                          <p:spTgt spid="12595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10" fill="hold" grpId="0" nodeType="clickEffect">
                                  <p:stCondLst>
                                    <p:cond delay="0"/>
                                  </p:stCondLst>
                                  <p:childTnLst>
                                    <p:set>
                                      <p:cBhvr>
                                        <p:cTn id="33" dur="1" fill="hold">
                                          <p:stCondLst>
                                            <p:cond delay="0"/>
                                          </p:stCondLst>
                                        </p:cTn>
                                        <p:tgtEl>
                                          <p:spTgt spid="125959"/>
                                        </p:tgtEl>
                                        <p:attrNameLst>
                                          <p:attrName>style.visibility</p:attrName>
                                        </p:attrNameLst>
                                      </p:cBhvr>
                                      <p:to>
                                        <p:strVal val="visible"/>
                                      </p:to>
                                    </p:set>
                                    <p:anim calcmode="lin" valueType="num">
                                      <p:cBhvr>
                                        <p:cTn id="34" dur="500" fill="hold"/>
                                        <p:tgtEl>
                                          <p:spTgt spid="125959"/>
                                        </p:tgtEl>
                                        <p:attrNameLst>
                                          <p:attrName>ppt_w</p:attrName>
                                        </p:attrNameLst>
                                      </p:cBhvr>
                                      <p:tavLst>
                                        <p:tav tm="0">
                                          <p:val>
                                            <p:fltVal val="0"/>
                                          </p:val>
                                        </p:tav>
                                        <p:tav tm="100000">
                                          <p:val>
                                            <p:strVal val="#ppt_w"/>
                                          </p:val>
                                        </p:tav>
                                      </p:tavLst>
                                    </p:anim>
                                    <p:anim calcmode="lin" valueType="num">
                                      <p:cBhvr>
                                        <p:cTn id="35" dur="500" fill="hold"/>
                                        <p:tgtEl>
                                          <p:spTgt spid="125959"/>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25960"/>
                                        </p:tgtEl>
                                        <p:attrNameLst>
                                          <p:attrName>style.visibility</p:attrName>
                                        </p:attrNameLst>
                                      </p:cBhvr>
                                      <p:to>
                                        <p:strVal val="visible"/>
                                      </p:to>
                                    </p:set>
                                    <p:animEffect transition="in" filter="wipe(up)">
                                      <p:cBhvr>
                                        <p:cTn id="40" dur="500"/>
                                        <p:tgtEl>
                                          <p:spTgt spid="125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animBg="1" autoUpdateAnimBg="0"/>
      <p:bldP spid="125955" grpId="0" autoUpdateAnimBg="0"/>
      <p:bldP spid="125956" grpId="0" animBg="1" autoUpdateAnimBg="0"/>
      <p:bldP spid="125957" grpId="0" autoUpdateAnimBg="0"/>
      <p:bldP spid="125958" grpId="0" animBg="1" autoUpdateAnimBg="0"/>
      <p:bldP spid="125959" grpId="0" autoUpdateAnimBg="0"/>
      <p:bldP spid="125960"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381000" y="381000"/>
            <a:ext cx="1676400" cy="519113"/>
          </a:xfrm>
          <a:prstGeom prst="rect">
            <a:avLst/>
          </a:prstGeom>
          <a:solidFill>
            <a:srgbClr val="FFCC99"/>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ea typeface="黑体" pitchFamily="2" charset="-122"/>
              </a:rPr>
              <a:t>模型假设</a:t>
            </a:r>
          </a:p>
        </p:txBody>
      </p:sp>
      <p:sp>
        <p:nvSpPr>
          <p:cNvPr id="126979" name="Text Box 3"/>
          <p:cNvSpPr txBox="1">
            <a:spLocks noChangeArrowheads="1"/>
          </p:cNvSpPr>
          <p:nvPr/>
        </p:nvSpPr>
        <p:spPr bwMode="auto">
          <a:xfrm>
            <a:off x="2514600" y="228600"/>
            <a:ext cx="5867400" cy="5191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buFontTx/>
              <a:buChar char="•"/>
            </a:pPr>
            <a:r>
              <a:rPr kumimoji="1" lang="zh-CN" altLang="en-US" sz="2800">
                <a:latin typeface="Times New Roman" pitchFamily="18" charset="0"/>
              </a:rPr>
              <a:t>中心室</a:t>
            </a:r>
            <a:r>
              <a:rPr kumimoji="1" lang="en-US" altLang="zh-CN" sz="2800">
                <a:latin typeface="Times New Roman" pitchFamily="18" charset="0"/>
              </a:rPr>
              <a:t>(1)</a:t>
            </a:r>
            <a:r>
              <a:rPr kumimoji="1" lang="zh-CN" altLang="en-US" sz="2800">
                <a:latin typeface="Times New Roman" pitchFamily="18" charset="0"/>
              </a:rPr>
              <a:t>和周边室</a:t>
            </a:r>
            <a:r>
              <a:rPr kumimoji="1" lang="en-US" altLang="zh-CN" sz="2800">
                <a:latin typeface="Times New Roman" pitchFamily="18" charset="0"/>
              </a:rPr>
              <a:t>(2)</a:t>
            </a:r>
            <a:r>
              <a:rPr kumimoji="1" lang="zh-CN" altLang="en-US" sz="2800">
                <a:latin typeface="Times New Roman" pitchFamily="18" charset="0"/>
              </a:rPr>
              <a:t>，容积不变。</a:t>
            </a:r>
          </a:p>
        </p:txBody>
      </p:sp>
      <p:sp>
        <p:nvSpPr>
          <p:cNvPr id="126980" name="Text Box 4"/>
          <p:cNvSpPr txBox="1">
            <a:spLocks noChangeArrowheads="1"/>
          </p:cNvSpPr>
          <p:nvPr/>
        </p:nvSpPr>
        <p:spPr bwMode="auto">
          <a:xfrm>
            <a:off x="2517775" y="774700"/>
            <a:ext cx="5867400" cy="946150"/>
          </a:xfrm>
          <a:prstGeom prst="rect">
            <a:avLst/>
          </a:prstGeom>
          <a:noFill/>
          <a:ln>
            <a:noFill/>
          </a:ln>
          <a:effectLst/>
          <a:extLst>
            <a:ext uri="{909E8E84-426E-40DD-AFC4-6F175D3DCCD1}">
              <a14:hiddenFill xmlns:a14="http://schemas.microsoft.com/office/drawing/2010/main">
                <a:solidFill>
                  <a:srgbClr val="EFFFE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buFontTx/>
              <a:buChar char="•"/>
            </a:pPr>
            <a:r>
              <a:rPr kumimoji="1" lang="zh-CN" altLang="en-US" sz="2800">
                <a:latin typeface="Times New Roman" pitchFamily="18" charset="0"/>
              </a:rPr>
              <a:t>药物从体外进入中心室，在二室间相互转移，从中心室排除体外。</a:t>
            </a:r>
          </a:p>
        </p:txBody>
      </p:sp>
      <p:sp>
        <p:nvSpPr>
          <p:cNvPr id="126981" name="Text Box 5"/>
          <p:cNvSpPr txBox="1">
            <a:spLocks noChangeArrowheads="1"/>
          </p:cNvSpPr>
          <p:nvPr/>
        </p:nvSpPr>
        <p:spPr bwMode="auto">
          <a:xfrm>
            <a:off x="2514600" y="1752600"/>
            <a:ext cx="5867400" cy="946150"/>
          </a:xfrm>
          <a:prstGeom prst="rect">
            <a:avLst/>
          </a:prstGeom>
          <a:solidFill>
            <a:srgbClr val="FBE1C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buFontTx/>
              <a:buChar char="•"/>
            </a:pPr>
            <a:r>
              <a:rPr kumimoji="1" lang="zh-CN" altLang="en-US" sz="2800">
                <a:latin typeface="Times New Roman" pitchFamily="18" charset="0"/>
              </a:rPr>
              <a:t>药物在房室间转移率及向体外排除率于该室的血药浓度成正比。</a:t>
            </a:r>
          </a:p>
        </p:txBody>
      </p:sp>
      <p:sp>
        <p:nvSpPr>
          <p:cNvPr id="126982" name="Text Box 6"/>
          <p:cNvSpPr txBox="1">
            <a:spLocks noChangeArrowheads="1"/>
          </p:cNvSpPr>
          <p:nvPr/>
        </p:nvSpPr>
        <p:spPr bwMode="auto">
          <a:xfrm>
            <a:off x="395288" y="2667000"/>
            <a:ext cx="1676400" cy="519113"/>
          </a:xfrm>
          <a:prstGeom prst="rect">
            <a:avLst/>
          </a:prstGeom>
          <a:solidFill>
            <a:srgbClr val="FFCC99"/>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ea typeface="黑体" pitchFamily="2" charset="-122"/>
              </a:rPr>
              <a:t>模型建立</a:t>
            </a:r>
          </a:p>
        </p:txBody>
      </p:sp>
      <p:sp>
        <p:nvSpPr>
          <p:cNvPr id="126983" name="Text Box 7"/>
          <p:cNvSpPr txBox="1">
            <a:spLocks noChangeArrowheads="1"/>
          </p:cNvSpPr>
          <p:nvPr/>
        </p:nvSpPr>
        <p:spPr bwMode="auto">
          <a:xfrm>
            <a:off x="381000" y="3276600"/>
            <a:ext cx="1752600" cy="1800225"/>
          </a:xfrm>
          <a:prstGeom prst="rect">
            <a:avLst/>
          </a:prstGeom>
          <a:solidFill>
            <a:srgbClr val="66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latin typeface="Times New Roman" pitchFamily="18" charset="0"/>
              </a:rPr>
              <a:t>x</a:t>
            </a:r>
            <a:r>
              <a:rPr kumimoji="1" lang="en-US" altLang="zh-CN" sz="2800" i="1" baseline="-25000">
                <a:latin typeface="Times New Roman" pitchFamily="18" charset="0"/>
              </a:rPr>
              <a:t>i</a:t>
            </a:r>
            <a:r>
              <a:rPr kumimoji="1" lang="en-US" altLang="zh-CN" sz="2800">
                <a:latin typeface="Times New Roman" pitchFamily="18" charset="0"/>
              </a:rPr>
              <a:t>(</a:t>
            </a:r>
            <a:r>
              <a:rPr kumimoji="1" lang="en-US" altLang="zh-CN" sz="2800" i="1">
                <a:latin typeface="Times New Roman" pitchFamily="18" charset="0"/>
              </a:rPr>
              <a:t>t</a:t>
            </a:r>
            <a:r>
              <a:rPr kumimoji="1" lang="en-US" altLang="zh-CN" sz="2800">
                <a:latin typeface="Times New Roman" pitchFamily="18" charset="0"/>
              </a:rPr>
              <a:t>)~</a:t>
            </a:r>
            <a:r>
              <a:rPr kumimoji="1" lang="zh-CN" altLang="en-US" sz="2800">
                <a:latin typeface="Times New Roman" pitchFamily="18" charset="0"/>
              </a:rPr>
              <a:t>药量</a:t>
            </a:r>
            <a:r>
              <a:rPr kumimoji="1" lang="en-US" altLang="zh-CN" sz="2800" i="1">
                <a:latin typeface="Times New Roman" pitchFamily="18" charset="0"/>
              </a:rPr>
              <a:t>c</a:t>
            </a:r>
            <a:r>
              <a:rPr kumimoji="1" lang="en-US" altLang="zh-CN" sz="2800" i="1" baseline="-25000">
                <a:latin typeface="Times New Roman" pitchFamily="18" charset="0"/>
              </a:rPr>
              <a:t>i</a:t>
            </a:r>
            <a:r>
              <a:rPr kumimoji="1" lang="en-US" altLang="zh-CN" sz="2800">
                <a:latin typeface="Times New Roman" pitchFamily="18" charset="0"/>
              </a:rPr>
              <a:t>(</a:t>
            </a:r>
            <a:r>
              <a:rPr kumimoji="1" lang="en-US" altLang="zh-CN" sz="2800" i="1">
                <a:latin typeface="Times New Roman" pitchFamily="18" charset="0"/>
              </a:rPr>
              <a:t>t</a:t>
            </a:r>
            <a:r>
              <a:rPr kumimoji="1" lang="en-US" altLang="zh-CN" sz="2800">
                <a:latin typeface="Times New Roman" pitchFamily="18" charset="0"/>
              </a:rPr>
              <a:t>)~</a:t>
            </a:r>
            <a:r>
              <a:rPr kumimoji="1" lang="zh-CN" altLang="en-US" sz="2800">
                <a:latin typeface="Times New Roman" pitchFamily="18" charset="0"/>
              </a:rPr>
              <a:t>浓度</a:t>
            </a:r>
            <a:r>
              <a:rPr kumimoji="1" lang="en-US" altLang="zh-CN" sz="2800" i="1">
                <a:latin typeface="Times New Roman" pitchFamily="18" charset="0"/>
              </a:rPr>
              <a:t>V</a:t>
            </a:r>
            <a:r>
              <a:rPr kumimoji="1" lang="en-US" altLang="zh-CN" sz="2000" i="1" baseline="-25000">
                <a:latin typeface="Times New Roman" pitchFamily="18" charset="0"/>
              </a:rPr>
              <a:t>i</a:t>
            </a:r>
            <a:r>
              <a:rPr kumimoji="1" lang="en-US" altLang="zh-CN" sz="2800">
                <a:latin typeface="Times New Roman" pitchFamily="18" charset="0"/>
              </a:rPr>
              <a:t>~</a:t>
            </a:r>
            <a:r>
              <a:rPr kumimoji="1" lang="zh-CN" altLang="en-US" sz="2800">
                <a:latin typeface="Times New Roman" pitchFamily="18" charset="0"/>
              </a:rPr>
              <a:t>容积    </a:t>
            </a:r>
            <a:r>
              <a:rPr kumimoji="1" lang="en-US" altLang="zh-CN" sz="2800" i="1">
                <a:latin typeface="Times New Roman" pitchFamily="18" charset="0"/>
              </a:rPr>
              <a:t>i </a:t>
            </a:r>
            <a:r>
              <a:rPr kumimoji="1" lang="en-US" altLang="zh-CN" sz="2800">
                <a:latin typeface="Times New Roman" pitchFamily="18" charset="0"/>
              </a:rPr>
              <a:t>=1,2</a:t>
            </a:r>
          </a:p>
        </p:txBody>
      </p:sp>
      <p:grpSp>
        <p:nvGrpSpPr>
          <p:cNvPr id="126984" name="Group 8"/>
          <p:cNvGrpSpPr>
            <a:grpSpLocks/>
          </p:cNvGrpSpPr>
          <p:nvPr/>
        </p:nvGrpSpPr>
        <p:grpSpPr bwMode="auto">
          <a:xfrm>
            <a:off x="2743200" y="2762250"/>
            <a:ext cx="5638800" cy="2133600"/>
            <a:chOff x="1728" y="1920"/>
            <a:chExt cx="3552" cy="1344"/>
          </a:xfrm>
        </p:grpSpPr>
        <p:grpSp>
          <p:nvGrpSpPr>
            <p:cNvPr id="126985" name="Group 9"/>
            <p:cNvGrpSpPr>
              <a:grpSpLocks/>
            </p:cNvGrpSpPr>
            <p:nvPr/>
          </p:nvGrpSpPr>
          <p:grpSpPr bwMode="auto">
            <a:xfrm>
              <a:off x="2352" y="1968"/>
              <a:ext cx="1008" cy="934"/>
              <a:chOff x="2352" y="1968"/>
              <a:chExt cx="1008" cy="934"/>
            </a:xfrm>
          </p:grpSpPr>
          <p:sp>
            <p:nvSpPr>
              <p:cNvPr id="126986" name="Oval 10"/>
              <p:cNvSpPr>
                <a:spLocks noChangeArrowheads="1"/>
              </p:cNvSpPr>
              <p:nvPr/>
            </p:nvSpPr>
            <p:spPr bwMode="auto">
              <a:xfrm>
                <a:off x="2400" y="1968"/>
                <a:ext cx="927" cy="927"/>
              </a:xfrm>
              <a:prstGeom prst="ellipse">
                <a:avLst/>
              </a:prstGeom>
              <a:solidFill>
                <a:srgbClr val="FF99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Text Box 11"/>
              <p:cNvSpPr txBox="1">
                <a:spLocks noChangeArrowheads="1"/>
              </p:cNvSpPr>
              <p:nvPr/>
            </p:nvSpPr>
            <p:spPr bwMode="auto">
              <a:xfrm>
                <a:off x="2352" y="2016"/>
                <a:ext cx="10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a:latin typeface="Times New Roman" pitchFamily="18" charset="0"/>
                  </a:rPr>
                  <a:t>中心室</a:t>
                </a:r>
              </a:p>
            </p:txBody>
          </p:sp>
          <p:graphicFrame>
            <p:nvGraphicFramePr>
              <p:cNvPr id="126988" name="Object 12"/>
              <p:cNvGraphicFramePr>
                <a:graphicFrameLocks noChangeAspect="1"/>
              </p:cNvGraphicFramePr>
              <p:nvPr/>
            </p:nvGraphicFramePr>
            <p:xfrm>
              <a:off x="2448" y="2304"/>
              <a:ext cx="864" cy="598"/>
            </p:xfrm>
            <a:graphic>
              <a:graphicData uri="http://schemas.openxmlformats.org/presentationml/2006/ole">
                <mc:AlternateContent xmlns:mc="http://schemas.openxmlformats.org/markup-compatibility/2006">
                  <mc:Choice xmlns:v="urn:schemas-microsoft-com:vml" Requires="v">
                    <p:oleObj spid="_x0000_s127080" name="Equation" r:id="rId3" imgW="660240" imgH="457200" progId="Equation.3">
                      <p:embed/>
                    </p:oleObj>
                  </mc:Choice>
                  <mc:Fallback>
                    <p:oleObj name="Equation" r:id="rId3" imgW="660240" imgH="4572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 y="2304"/>
                            <a:ext cx="864" cy="5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6989" name="Group 13"/>
            <p:cNvGrpSpPr>
              <a:grpSpLocks/>
            </p:cNvGrpSpPr>
            <p:nvPr/>
          </p:nvGrpSpPr>
          <p:grpSpPr bwMode="auto">
            <a:xfrm>
              <a:off x="4272" y="1920"/>
              <a:ext cx="1008" cy="934"/>
              <a:chOff x="4272" y="1920"/>
              <a:chExt cx="1008" cy="934"/>
            </a:xfrm>
          </p:grpSpPr>
          <p:sp>
            <p:nvSpPr>
              <p:cNvPr id="126990" name="Oval 14"/>
              <p:cNvSpPr>
                <a:spLocks noChangeArrowheads="1"/>
              </p:cNvSpPr>
              <p:nvPr/>
            </p:nvSpPr>
            <p:spPr bwMode="auto">
              <a:xfrm>
                <a:off x="4320" y="1920"/>
                <a:ext cx="927" cy="927"/>
              </a:xfrm>
              <a:prstGeom prst="ellipse">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1" name="Text Box 15"/>
              <p:cNvSpPr txBox="1">
                <a:spLocks noChangeArrowheads="1"/>
              </p:cNvSpPr>
              <p:nvPr/>
            </p:nvSpPr>
            <p:spPr bwMode="auto">
              <a:xfrm>
                <a:off x="4272" y="1960"/>
                <a:ext cx="10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a:latin typeface="Times New Roman" pitchFamily="18" charset="0"/>
                  </a:rPr>
                  <a:t>周边室</a:t>
                </a:r>
              </a:p>
            </p:txBody>
          </p:sp>
          <p:graphicFrame>
            <p:nvGraphicFramePr>
              <p:cNvPr id="126992" name="Object 16"/>
              <p:cNvGraphicFramePr>
                <a:graphicFrameLocks noChangeAspect="1"/>
              </p:cNvGraphicFramePr>
              <p:nvPr/>
            </p:nvGraphicFramePr>
            <p:xfrm>
              <a:off x="4343" y="2256"/>
              <a:ext cx="914" cy="598"/>
            </p:xfrm>
            <a:graphic>
              <a:graphicData uri="http://schemas.openxmlformats.org/presentationml/2006/ole">
                <mc:AlternateContent xmlns:mc="http://schemas.openxmlformats.org/markup-compatibility/2006">
                  <mc:Choice xmlns:v="urn:schemas-microsoft-com:vml" Requires="v">
                    <p:oleObj spid="_x0000_s127081" name="Equation" r:id="rId5" imgW="698400" imgH="457200" progId="Equation.3">
                      <p:embed/>
                    </p:oleObj>
                  </mc:Choice>
                  <mc:Fallback>
                    <p:oleObj name="Equation" r:id="rId5" imgW="698400" imgH="4572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 y="2256"/>
                            <a:ext cx="914" cy="5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6993" name="Line 17"/>
            <p:cNvSpPr>
              <a:spLocks noChangeShapeType="1"/>
            </p:cNvSpPr>
            <p:nvPr/>
          </p:nvSpPr>
          <p:spPr bwMode="auto">
            <a:xfrm>
              <a:off x="3322" y="2208"/>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6994" name="Object 18"/>
            <p:cNvGraphicFramePr>
              <a:graphicFrameLocks noChangeAspect="1"/>
            </p:cNvGraphicFramePr>
            <p:nvPr/>
          </p:nvGraphicFramePr>
          <p:xfrm>
            <a:off x="3600" y="1968"/>
            <a:ext cx="245" cy="260"/>
          </p:xfrm>
          <a:graphic>
            <a:graphicData uri="http://schemas.openxmlformats.org/presentationml/2006/ole">
              <mc:AlternateContent xmlns:mc="http://schemas.openxmlformats.org/markup-compatibility/2006">
                <mc:Choice xmlns:v="urn:schemas-microsoft-com:vml" Requires="v">
                  <p:oleObj spid="_x0000_s127082" name="Equation" r:id="rId7" imgW="203040" imgH="215640" progId="Equation.3">
                    <p:embed/>
                  </p:oleObj>
                </mc:Choice>
                <mc:Fallback>
                  <p:oleObj name="Equation" r:id="rId7" imgW="203040" imgH="21564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1968"/>
                          <a:ext cx="245"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95" name="Line 19"/>
            <p:cNvSpPr>
              <a:spLocks noChangeShapeType="1"/>
            </p:cNvSpPr>
            <p:nvPr/>
          </p:nvSpPr>
          <p:spPr bwMode="auto">
            <a:xfrm>
              <a:off x="3360" y="2640"/>
              <a:ext cx="96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6996" name="Object 20"/>
            <p:cNvGraphicFramePr>
              <a:graphicFrameLocks noChangeAspect="1"/>
            </p:cNvGraphicFramePr>
            <p:nvPr/>
          </p:nvGraphicFramePr>
          <p:xfrm>
            <a:off x="3696" y="2640"/>
            <a:ext cx="245" cy="260"/>
          </p:xfrm>
          <a:graphic>
            <a:graphicData uri="http://schemas.openxmlformats.org/presentationml/2006/ole">
              <mc:AlternateContent xmlns:mc="http://schemas.openxmlformats.org/markup-compatibility/2006">
                <mc:Choice xmlns:v="urn:schemas-microsoft-com:vml" Requires="v">
                  <p:oleObj spid="_x0000_s127083" name="Equation" r:id="rId9" imgW="203040" imgH="215640" progId="Equation.3">
                    <p:embed/>
                  </p:oleObj>
                </mc:Choice>
                <mc:Fallback>
                  <p:oleObj name="Equation" r:id="rId9" imgW="203040" imgH="21564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6" y="2640"/>
                          <a:ext cx="245"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97" name="Line 21"/>
            <p:cNvSpPr>
              <a:spLocks noChangeShapeType="1"/>
            </p:cNvSpPr>
            <p:nvPr/>
          </p:nvSpPr>
          <p:spPr bwMode="auto">
            <a:xfrm>
              <a:off x="1728" y="2448"/>
              <a:ext cx="6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6998" name="Object 22"/>
            <p:cNvGraphicFramePr>
              <a:graphicFrameLocks noChangeAspect="1"/>
            </p:cNvGraphicFramePr>
            <p:nvPr/>
          </p:nvGraphicFramePr>
          <p:xfrm>
            <a:off x="1836" y="2153"/>
            <a:ext cx="413" cy="275"/>
          </p:xfrm>
          <a:graphic>
            <a:graphicData uri="http://schemas.openxmlformats.org/presentationml/2006/ole">
              <mc:AlternateContent xmlns:mc="http://schemas.openxmlformats.org/markup-compatibility/2006">
                <mc:Choice xmlns:v="urn:schemas-microsoft-com:vml" Requires="v">
                  <p:oleObj spid="_x0000_s127084" name="Equation" r:id="rId11" imgW="342720" imgH="228600" progId="Equation.3">
                    <p:embed/>
                  </p:oleObj>
                </mc:Choice>
                <mc:Fallback>
                  <p:oleObj name="Equation" r:id="rId11" imgW="342720" imgH="228600"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6" y="2153"/>
                          <a:ext cx="413"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99" name="Text Box 23"/>
            <p:cNvSpPr txBox="1">
              <a:spLocks noChangeArrowheads="1"/>
            </p:cNvSpPr>
            <p:nvPr/>
          </p:nvSpPr>
          <p:spPr bwMode="auto">
            <a:xfrm>
              <a:off x="1728" y="2448"/>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rPr>
                <a:t>给药</a:t>
              </a:r>
            </a:p>
          </p:txBody>
        </p:sp>
        <p:sp>
          <p:nvSpPr>
            <p:cNvPr id="127000" name="Line 24"/>
            <p:cNvSpPr>
              <a:spLocks noChangeShapeType="1"/>
            </p:cNvSpPr>
            <p:nvPr/>
          </p:nvSpPr>
          <p:spPr bwMode="auto">
            <a:xfrm>
              <a:off x="2880" y="2928"/>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7001" name="Object 25"/>
            <p:cNvGraphicFramePr>
              <a:graphicFrameLocks noChangeAspect="1"/>
            </p:cNvGraphicFramePr>
            <p:nvPr/>
          </p:nvGraphicFramePr>
          <p:xfrm>
            <a:off x="2592" y="2920"/>
            <a:ext cx="245" cy="276"/>
          </p:xfrm>
          <a:graphic>
            <a:graphicData uri="http://schemas.openxmlformats.org/presentationml/2006/ole">
              <mc:AlternateContent xmlns:mc="http://schemas.openxmlformats.org/markup-compatibility/2006">
                <mc:Choice xmlns:v="urn:schemas-microsoft-com:vml" Requires="v">
                  <p:oleObj spid="_x0000_s127085" name="Equation" r:id="rId13" imgW="203040" imgH="228600" progId="Equation.3">
                    <p:embed/>
                  </p:oleObj>
                </mc:Choice>
                <mc:Fallback>
                  <p:oleObj name="Equation" r:id="rId13" imgW="203040" imgH="228600"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92" y="2920"/>
                          <a:ext cx="245"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02" name="Text Box 26"/>
            <p:cNvSpPr txBox="1">
              <a:spLocks noChangeArrowheads="1"/>
            </p:cNvSpPr>
            <p:nvPr/>
          </p:nvSpPr>
          <p:spPr bwMode="auto">
            <a:xfrm>
              <a:off x="2928" y="2880"/>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rPr>
                <a:t>排除</a:t>
              </a:r>
            </a:p>
          </p:txBody>
        </p:sp>
      </p:grpSp>
      <p:graphicFrame>
        <p:nvGraphicFramePr>
          <p:cNvPr id="127003" name="Object 27"/>
          <p:cNvGraphicFramePr>
            <a:graphicFrameLocks noChangeAspect="1"/>
          </p:cNvGraphicFramePr>
          <p:nvPr/>
        </p:nvGraphicFramePr>
        <p:xfrm>
          <a:off x="2362200" y="4953000"/>
          <a:ext cx="6400800" cy="1050925"/>
        </p:xfrm>
        <a:graphic>
          <a:graphicData uri="http://schemas.openxmlformats.org/presentationml/2006/ole">
            <mc:AlternateContent xmlns:mc="http://schemas.openxmlformats.org/markup-compatibility/2006">
              <mc:Choice xmlns:v="urn:schemas-microsoft-com:vml" Requires="v">
                <p:oleObj spid="_x0000_s127086" name="Equation" r:id="rId15" imgW="2692080" imgH="482400" progId="Equation.3">
                  <p:embed/>
                </p:oleObj>
              </mc:Choice>
              <mc:Fallback>
                <p:oleObj name="Equation" r:id="rId15" imgW="2692080" imgH="482400" progId="Equation.3">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62200" y="4953000"/>
                        <a:ext cx="6400800"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04" name="Object 28"/>
          <p:cNvGraphicFramePr>
            <a:graphicFrameLocks noChangeAspect="1"/>
          </p:cNvGraphicFramePr>
          <p:nvPr/>
        </p:nvGraphicFramePr>
        <p:xfrm>
          <a:off x="4572000" y="6096000"/>
          <a:ext cx="3240088" cy="533400"/>
        </p:xfrm>
        <a:graphic>
          <a:graphicData uri="http://schemas.openxmlformats.org/presentationml/2006/ole">
            <mc:AlternateContent xmlns:mc="http://schemas.openxmlformats.org/markup-compatibility/2006">
              <mc:Choice xmlns:v="urn:schemas-microsoft-com:vml" Requires="v">
                <p:oleObj spid="_x0000_s127087" name="Equation" r:id="rId17" imgW="1257120" imgH="228600" progId="Equation.3">
                  <p:embed/>
                </p:oleObj>
              </mc:Choice>
              <mc:Fallback>
                <p:oleObj name="Equation" r:id="rId17" imgW="1257120" imgH="228600"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2000" y="6096000"/>
                        <a:ext cx="3240088" cy="5334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0-#ppt_w/2"/>
                                          </p:val>
                                        </p:tav>
                                        <p:tav tm="100000">
                                          <p:val>
                                            <p:strVal val="#ppt_x"/>
                                          </p:val>
                                        </p:tav>
                                      </p:tavLst>
                                    </p:anim>
                                    <p:anim calcmode="lin" valueType="num">
                                      <p:cBhvr additive="base">
                                        <p:cTn id="8" dur="500" fill="hold"/>
                                        <p:tgtEl>
                                          <p:spTgt spid="1269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6979"/>
                                        </p:tgtEl>
                                        <p:attrNameLst>
                                          <p:attrName>style.visibility</p:attrName>
                                        </p:attrNameLst>
                                      </p:cBhvr>
                                      <p:to>
                                        <p:strVal val="visible"/>
                                      </p:to>
                                    </p:set>
                                    <p:animEffect transition="in" filter="dissolve">
                                      <p:cBhvr>
                                        <p:cTn id="13" dur="500"/>
                                        <p:tgtEl>
                                          <p:spTgt spid="12697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26980"/>
                                        </p:tgtEl>
                                        <p:attrNameLst>
                                          <p:attrName>style.visibility</p:attrName>
                                        </p:attrNameLst>
                                      </p:cBhvr>
                                      <p:to>
                                        <p:strVal val="visible"/>
                                      </p:to>
                                    </p:set>
                                    <p:animEffect transition="in" filter="checkerboard(across)">
                                      <p:cBhvr>
                                        <p:cTn id="18" dur="500"/>
                                        <p:tgtEl>
                                          <p:spTgt spid="12698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42" fill="hold" grpId="0" nodeType="clickEffect">
                                  <p:stCondLst>
                                    <p:cond delay="0"/>
                                  </p:stCondLst>
                                  <p:childTnLst>
                                    <p:set>
                                      <p:cBhvr>
                                        <p:cTn id="22" dur="1" fill="hold">
                                          <p:stCondLst>
                                            <p:cond delay="0"/>
                                          </p:stCondLst>
                                        </p:cTn>
                                        <p:tgtEl>
                                          <p:spTgt spid="126981"/>
                                        </p:tgtEl>
                                        <p:attrNameLst>
                                          <p:attrName>style.visibility</p:attrName>
                                        </p:attrNameLst>
                                      </p:cBhvr>
                                      <p:to>
                                        <p:strVal val="visible"/>
                                      </p:to>
                                    </p:set>
                                    <p:animEffect transition="in" filter="barn(outHorizontal)">
                                      <p:cBhvr>
                                        <p:cTn id="23" dur="500"/>
                                        <p:tgtEl>
                                          <p:spTgt spid="12698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26982"/>
                                        </p:tgtEl>
                                        <p:attrNameLst>
                                          <p:attrName>style.visibility</p:attrName>
                                        </p:attrNameLst>
                                      </p:cBhvr>
                                      <p:to>
                                        <p:strVal val="visible"/>
                                      </p:to>
                                    </p:set>
                                    <p:anim calcmode="lin" valueType="num">
                                      <p:cBhvr additive="base">
                                        <p:cTn id="28" dur="500" fill="hold"/>
                                        <p:tgtEl>
                                          <p:spTgt spid="126982"/>
                                        </p:tgtEl>
                                        <p:attrNameLst>
                                          <p:attrName>ppt_x</p:attrName>
                                        </p:attrNameLst>
                                      </p:cBhvr>
                                      <p:tavLst>
                                        <p:tav tm="0">
                                          <p:val>
                                            <p:strVal val="0-#ppt_w/2"/>
                                          </p:val>
                                        </p:tav>
                                        <p:tav tm="100000">
                                          <p:val>
                                            <p:strVal val="#ppt_x"/>
                                          </p:val>
                                        </p:tav>
                                      </p:tavLst>
                                    </p:anim>
                                    <p:anim calcmode="lin" valueType="num">
                                      <p:cBhvr additive="base">
                                        <p:cTn id="29" dur="500" fill="hold"/>
                                        <p:tgtEl>
                                          <p:spTgt spid="126982"/>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126983"/>
                                        </p:tgtEl>
                                        <p:attrNameLst>
                                          <p:attrName>style.visibility</p:attrName>
                                        </p:attrNameLst>
                                      </p:cBhvr>
                                      <p:to>
                                        <p:strVal val="visible"/>
                                      </p:to>
                                    </p:set>
                                    <p:anim calcmode="lin" valueType="num">
                                      <p:cBhvr>
                                        <p:cTn id="34" dur="500" fill="hold"/>
                                        <p:tgtEl>
                                          <p:spTgt spid="126983"/>
                                        </p:tgtEl>
                                        <p:attrNameLst>
                                          <p:attrName>ppt_w</p:attrName>
                                        </p:attrNameLst>
                                      </p:cBhvr>
                                      <p:tavLst>
                                        <p:tav tm="0">
                                          <p:val>
                                            <p:fltVal val="0"/>
                                          </p:val>
                                        </p:tav>
                                        <p:tav tm="100000">
                                          <p:val>
                                            <p:strVal val="#ppt_w"/>
                                          </p:val>
                                        </p:tav>
                                      </p:tavLst>
                                    </p:anim>
                                    <p:anim calcmode="lin" valueType="num">
                                      <p:cBhvr>
                                        <p:cTn id="35" dur="500" fill="hold"/>
                                        <p:tgtEl>
                                          <p:spTgt spid="126983"/>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8" presetClass="entr" presetSubtype="12" fill="hold" nodeType="clickEffect">
                                  <p:stCondLst>
                                    <p:cond delay="0"/>
                                  </p:stCondLst>
                                  <p:childTnLst>
                                    <p:set>
                                      <p:cBhvr>
                                        <p:cTn id="39" dur="1" fill="hold">
                                          <p:stCondLst>
                                            <p:cond delay="0"/>
                                          </p:stCondLst>
                                        </p:cTn>
                                        <p:tgtEl>
                                          <p:spTgt spid="126984"/>
                                        </p:tgtEl>
                                        <p:attrNameLst>
                                          <p:attrName>style.visibility</p:attrName>
                                        </p:attrNameLst>
                                      </p:cBhvr>
                                      <p:to>
                                        <p:strVal val="visible"/>
                                      </p:to>
                                    </p:set>
                                    <p:animEffect transition="in" filter="strips(downLeft)">
                                      <p:cBhvr>
                                        <p:cTn id="40" dur="500"/>
                                        <p:tgtEl>
                                          <p:spTgt spid="12698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27003"/>
                                        </p:tgtEl>
                                        <p:attrNameLst>
                                          <p:attrName>style.visibility</p:attrName>
                                        </p:attrNameLst>
                                      </p:cBhvr>
                                      <p:to>
                                        <p:strVal val="visible"/>
                                      </p:to>
                                    </p:set>
                                    <p:animEffect transition="in" filter="dissolve">
                                      <p:cBhvr>
                                        <p:cTn id="45" dur="500"/>
                                        <p:tgtEl>
                                          <p:spTgt spid="12700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10" fill="hold" nodeType="clickEffect">
                                  <p:stCondLst>
                                    <p:cond delay="0"/>
                                  </p:stCondLst>
                                  <p:childTnLst>
                                    <p:set>
                                      <p:cBhvr>
                                        <p:cTn id="49" dur="1" fill="hold">
                                          <p:stCondLst>
                                            <p:cond delay="0"/>
                                          </p:stCondLst>
                                        </p:cTn>
                                        <p:tgtEl>
                                          <p:spTgt spid="127004"/>
                                        </p:tgtEl>
                                        <p:attrNameLst>
                                          <p:attrName>style.visibility</p:attrName>
                                        </p:attrNameLst>
                                      </p:cBhvr>
                                      <p:to>
                                        <p:strVal val="visible"/>
                                      </p:to>
                                    </p:set>
                                    <p:anim calcmode="lin" valueType="num">
                                      <p:cBhvr>
                                        <p:cTn id="50" dur="500" fill="hold"/>
                                        <p:tgtEl>
                                          <p:spTgt spid="127004"/>
                                        </p:tgtEl>
                                        <p:attrNameLst>
                                          <p:attrName>ppt_w</p:attrName>
                                        </p:attrNameLst>
                                      </p:cBhvr>
                                      <p:tavLst>
                                        <p:tav tm="0">
                                          <p:val>
                                            <p:fltVal val="0"/>
                                          </p:val>
                                        </p:tav>
                                        <p:tav tm="100000">
                                          <p:val>
                                            <p:strVal val="#ppt_w"/>
                                          </p:val>
                                        </p:tav>
                                      </p:tavLst>
                                    </p:anim>
                                    <p:anim calcmode="lin" valueType="num">
                                      <p:cBhvr>
                                        <p:cTn id="51" dur="500" fill="hold"/>
                                        <p:tgtEl>
                                          <p:spTgt spid="12700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autoUpdateAnimBg="0"/>
      <p:bldP spid="126979" grpId="0" animBg="1" autoUpdateAnimBg="0"/>
      <p:bldP spid="126980" grpId="0"/>
      <p:bldP spid="126981" grpId="0" animBg="1" autoUpdateAnimBg="0"/>
      <p:bldP spid="126982" grpId="0" animBg="1" autoUpdateAnimBg="0"/>
      <p:bldP spid="126983"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304800" y="236538"/>
            <a:ext cx="1676400" cy="519112"/>
          </a:xfrm>
          <a:prstGeom prst="rect">
            <a:avLst/>
          </a:prstGeom>
          <a:solidFill>
            <a:srgbClr val="FFCC99"/>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ea typeface="黑体" pitchFamily="2" charset="-122"/>
              </a:rPr>
              <a:t>模型建立</a:t>
            </a:r>
          </a:p>
        </p:txBody>
      </p:sp>
      <p:graphicFrame>
        <p:nvGraphicFramePr>
          <p:cNvPr id="128003" name="Object 3"/>
          <p:cNvGraphicFramePr>
            <a:graphicFrameLocks noChangeAspect="1"/>
          </p:cNvGraphicFramePr>
          <p:nvPr/>
        </p:nvGraphicFramePr>
        <p:xfrm>
          <a:off x="2743200" y="228600"/>
          <a:ext cx="3086100" cy="544513"/>
        </p:xfrm>
        <a:graphic>
          <a:graphicData uri="http://schemas.openxmlformats.org/presentationml/2006/ole">
            <mc:AlternateContent xmlns:mc="http://schemas.openxmlformats.org/markup-compatibility/2006">
              <mc:Choice xmlns:v="urn:schemas-microsoft-com:vml" Requires="v">
                <p:oleObj spid="_x0000_s128050" name="Equation" r:id="rId3" imgW="1295280" imgH="228600" progId="Equation.3">
                  <p:embed/>
                </p:oleObj>
              </mc:Choice>
              <mc:Fallback>
                <p:oleObj name="Equation" r:id="rId3" imgW="129528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28600"/>
                        <a:ext cx="3086100"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04" name="Object 4"/>
          <p:cNvGraphicFramePr>
            <a:graphicFrameLocks noChangeAspect="1"/>
          </p:cNvGraphicFramePr>
          <p:nvPr/>
        </p:nvGraphicFramePr>
        <p:xfrm>
          <a:off x="457200" y="1044575"/>
          <a:ext cx="5675313" cy="1827213"/>
        </p:xfrm>
        <a:graphic>
          <a:graphicData uri="http://schemas.openxmlformats.org/presentationml/2006/ole">
            <mc:AlternateContent xmlns:mc="http://schemas.openxmlformats.org/markup-compatibility/2006">
              <mc:Choice xmlns:v="urn:schemas-microsoft-com:vml" Requires="v">
                <p:oleObj spid="_x0000_s128051" name="公式" r:id="rId5" imgW="2387520" imgH="838080" progId="Equation.3">
                  <p:embed/>
                </p:oleObj>
              </mc:Choice>
              <mc:Fallback>
                <p:oleObj name="公式" r:id="rId5" imgW="2387520" imgH="83808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044575"/>
                        <a:ext cx="5675313" cy="1827213"/>
                      </a:xfrm>
                      <a:prstGeom prst="rect">
                        <a:avLst/>
                      </a:prstGeom>
                      <a:gradFill rotWithShape="0">
                        <a:gsLst>
                          <a:gs pos="0">
                            <a:srgbClr val="66FFCC">
                              <a:gamma/>
                              <a:tint val="31373"/>
                              <a:invGamma/>
                            </a:srgbClr>
                          </a:gs>
                          <a:gs pos="50000">
                            <a:srgbClr val="66FFCC"/>
                          </a:gs>
                          <a:gs pos="100000">
                            <a:srgbClr val="66FFCC">
                              <a:gamma/>
                              <a:tint val="31373"/>
                              <a:invGamma/>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05" name="Text Box 5"/>
          <p:cNvSpPr txBox="1">
            <a:spLocks noChangeArrowheads="1"/>
          </p:cNvSpPr>
          <p:nvPr/>
        </p:nvSpPr>
        <p:spPr bwMode="auto">
          <a:xfrm>
            <a:off x="6400800" y="1752600"/>
            <a:ext cx="2057400" cy="9461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Times New Roman" pitchFamily="18" charset="0"/>
              </a:rPr>
              <a:t>线性常系数非齐次方程</a:t>
            </a:r>
          </a:p>
        </p:txBody>
      </p:sp>
      <p:sp>
        <p:nvSpPr>
          <p:cNvPr id="128006" name="Text Box 6"/>
          <p:cNvSpPr txBox="1">
            <a:spLocks noChangeArrowheads="1"/>
          </p:cNvSpPr>
          <p:nvPr/>
        </p:nvSpPr>
        <p:spPr bwMode="auto">
          <a:xfrm>
            <a:off x="533400" y="3429000"/>
            <a:ext cx="1981200" cy="9461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Times New Roman" pitchFamily="18" charset="0"/>
              </a:rPr>
              <a:t>对应非其次方程组通解</a:t>
            </a:r>
          </a:p>
        </p:txBody>
      </p:sp>
      <p:graphicFrame>
        <p:nvGraphicFramePr>
          <p:cNvPr id="128007" name="Object 7"/>
          <p:cNvGraphicFramePr>
            <a:graphicFrameLocks noChangeAspect="1"/>
          </p:cNvGraphicFramePr>
          <p:nvPr/>
        </p:nvGraphicFramePr>
        <p:xfrm>
          <a:off x="2895600" y="3276600"/>
          <a:ext cx="4548188" cy="1271588"/>
        </p:xfrm>
        <a:graphic>
          <a:graphicData uri="http://schemas.openxmlformats.org/presentationml/2006/ole">
            <mc:AlternateContent xmlns:mc="http://schemas.openxmlformats.org/markup-compatibility/2006">
              <mc:Choice xmlns:v="urn:schemas-microsoft-com:vml" Requires="v">
                <p:oleObj spid="_x0000_s128052" name="公式" r:id="rId7" imgW="1434960" imgH="507960" progId="Equation.3">
                  <p:embed/>
                </p:oleObj>
              </mc:Choice>
              <mc:Fallback>
                <p:oleObj name="公式" r:id="rId7" imgW="1434960" imgH="50796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3276600"/>
                        <a:ext cx="4548188" cy="12715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08" name="Text Box 8"/>
          <p:cNvSpPr txBox="1">
            <a:spLocks noChangeArrowheads="1"/>
          </p:cNvSpPr>
          <p:nvPr/>
        </p:nvSpPr>
        <p:spPr bwMode="auto">
          <a:xfrm>
            <a:off x="685800" y="5486400"/>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Times New Roman" pitchFamily="18" charset="0"/>
              </a:rPr>
              <a:t>其中</a:t>
            </a:r>
          </a:p>
        </p:txBody>
      </p:sp>
      <p:graphicFrame>
        <p:nvGraphicFramePr>
          <p:cNvPr id="128009" name="Object 9"/>
          <p:cNvGraphicFramePr>
            <a:graphicFrameLocks noChangeAspect="1"/>
          </p:cNvGraphicFramePr>
          <p:nvPr/>
        </p:nvGraphicFramePr>
        <p:xfrm>
          <a:off x="2590800" y="5181600"/>
          <a:ext cx="4495800" cy="1225550"/>
        </p:xfrm>
        <a:graphic>
          <a:graphicData uri="http://schemas.openxmlformats.org/presentationml/2006/ole">
            <mc:AlternateContent xmlns:mc="http://schemas.openxmlformats.org/markup-compatibility/2006">
              <mc:Choice xmlns:v="urn:schemas-microsoft-com:vml" Requires="v">
                <p:oleObj spid="_x0000_s128053" name="公式" r:id="rId9" imgW="1396800" imgH="482400" progId="Equation.3">
                  <p:embed/>
                </p:oleObj>
              </mc:Choice>
              <mc:Fallback>
                <p:oleObj name="公式" r:id="rId9" imgW="1396800" imgH="4824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181600"/>
                        <a:ext cx="4495800" cy="1225550"/>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8010" name="Picture 8" descr="buct校徽"/>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43800" y="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8002"/>
                                        </p:tgtEl>
                                        <p:attrNameLst>
                                          <p:attrName>style.visibility</p:attrName>
                                        </p:attrNameLst>
                                      </p:cBhvr>
                                      <p:to>
                                        <p:strVal val="visible"/>
                                      </p:to>
                                    </p:set>
                                    <p:anim calcmode="lin" valueType="num">
                                      <p:cBhvr additive="base">
                                        <p:cTn id="7" dur="500" fill="hold"/>
                                        <p:tgtEl>
                                          <p:spTgt spid="128002"/>
                                        </p:tgtEl>
                                        <p:attrNameLst>
                                          <p:attrName>ppt_x</p:attrName>
                                        </p:attrNameLst>
                                      </p:cBhvr>
                                      <p:tavLst>
                                        <p:tav tm="0">
                                          <p:val>
                                            <p:strVal val="0-#ppt_w/2"/>
                                          </p:val>
                                        </p:tav>
                                        <p:tav tm="100000">
                                          <p:val>
                                            <p:strVal val="#ppt_x"/>
                                          </p:val>
                                        </p:tav>
                                      </p:tavLst>
                                    </p:anim>
                                    <p:anim calcmode="lin" valueType="num">
                                      <p:cBhvr additive="base">
                                        <p:cTn id="8" dur="500" fill="hold"/>
                                        <p:tgtEl>
                                          <p:spTgt spid="1280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28003"/>
                                        </p:tgtEl>
                                        <p:attrNameLst>
                                          <p:attrName>style.visibility</p:attrName>
                                        </p:attrNameLst>
                                      </p:cBhvr>
                                      <p:to>
                                        <p:strVal val="visible"/>
                                      </p:to>
                                    </p:set>
                                    <p:animEffect transition="in" filter="box(in)">
                                      <p:cBhvr>
                                        <p:cTn id="13" dur="500"/>
                                        <p:tgtEl>
                                          <p:spTgt spid="12800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42" fill="hold" nodeType="clickEffect">
                                  <p:stCondLst>
                                    <p:cond delay="0"/>
                                  </p:stCondLst>
                                  <p:childTnLst>
                                    <p:set>
                                      <p:cBhvr>
                                        <p:cTn id="17" dur="1" fill="hold">
                                          <p:stCondLst>
                                            <p:cond delay="0"/>
                                          </p:stCondLst>
                                        </p:cTn>
                                        <p:tgtEl>
                                          <p:spTgt spid="128004"/>
                                        </p:tgtEl>
                                        <p:attrNameLst>
                                          <p:attrName>style.visibility</p:attrName>
                                        </p:attrNameLst>
                                      </p:cBhvr>
                                      <p:to>
                                        <p:strVal val="visible"/>
                                      </p:to>
                                    </p:set>
                                    <p:animEffect transition="in" filter="barn(outHorizontal)">
                                      <p:cBhvr>
                                        <p:cTn id="18" dur="500"/>
                                        <p:tgtEl>
                                          <p:spTgt spid="1280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28005"/>
                                        </p:tgtEl>
                                        <p:attrNameLst>
                                          <p:attrName>style.visibility</p:attrName>
                                        </p:attrNameLst>
                                      </p:cBhvr>
                                      <p:to>
                                        <p:strVal val="visible"/>
                                      </p:to>
                                    </p:set>
                                    <p:animEffect transition="in" filter="dissolve">
                                      <p:cBhvr>
                                        <p:cTn id="23" dur="500"/>
                                        <p:tgtEl>
                                          <p:spTgt spid="12800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128006"/>
                                        </p:tgtEl>
                                        <p:attrNameLst>
                                          <p:attrName>style.visibility</p:attrName>
                                        </p:attrNameLst>
                                      </p:cBhvr>
                                      <p:to>
                                        <p:strVal val="visible"/>
                                      </p:to>
                                    </p:set>
                                    <p:animEffect transition="in" filter="strips(downLeft)">
                                      <p:cBhvr>
                                        <p:cTn id="28" dur="500"/>
                                        <p:tgtEl>
                                          <p:spTgt spid="12800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128007"/>
                                        </p:tgtEl>
                                        <p:attrNameLst>
                                          <p:attrName>style.visibility</p:attrName>
                                        </p:attrNameLst>
                                      </p:cBhvr>
                                      <p:to>
                                        <p:strVal val="visible"/>
                                      </p:to>
                                    </p:set>
                                    <p:animEffect transition="in" filter="slide(fromBottom)">
                                      <p:cBhvr>
                                        <p:cTn id="33" dur="500"/>
                                        <p:tgtEl>
                                          <p:spTgt spid="12800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8008"/>
                                        </p:tgtEl>
                                        <p:attrNameLst>
                                          <p:attrName>style.visibility</p:attrName>
                                        </p:attrNameLst>
                                      </p:cBhvr>
                                      <p:to>
                                        <p:strVal val="visible"/>
                                      </p:to>
                                    </p:set>
                                    <p:anim calcmode="lin" valueType="num">
                                      <p:cBhvr additive="base">
                                        <p:cTn id="38" dur="500" fill="hold"/>
                                        <p:tgtEl>
                                          <p:spTgt spid="128008"/>
                                        </p:tgtEl>
                                        <p:attrNameLst>
                                          <p:attrName>ppt_x</p:attrName>
                                        </p:attrNameLst>
                                      </p:cBhvr>
                                      <p:tavLst>
                                        <p:tav tm="0">
                                          <p:val>
                                            <p:strVal val="0-#ppt_w/2"/>
                                          </p:val>
                                        </p:tav>
                                        <p:tav tm="100000">
                                          <p:val>
                                            <p:strVal val="#ppt_x"/>
                                          </p:val>
                                        </p:tav>
                                      </p:tavLst>
                                    </p:anim>
                                    <p:anim calcmode="lin" valueType="num">
                                      <p:cBhvr additive="base">
                                        <p:cTn id="39" dur="500" fill="hold"/>
                                        <p:tgtEl>
                                          <p:spTgt spid="128008"/>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nodeType="clickEffect">
                                  <p:stCondLst>
                                    <p:cond delay="0"/>
                                  </p:stCondLst>
                                  <p:childTnLst>
                                    <p:set>
                                      <p:cBhvr>
                                        <p:cTn id="43" dur="1" fill="hold">
                                          <p:stCondLst>
                                            <p:cond delay="0"/>
                                          </p:stCondLst>
                                        </p:cTn>
                                        <p:tgtEl>
                                          <p:spTgt spid="128009"/>
                                        </p:tgtEl>
                                        <p:attrNameLst>
                                          <p:attrName>style.visibility</p:attrName>
                                        </p:attrNameLst>
                                      </p:cBhvr>
                                      <p:to>
                                        <p:strVal val="visible"/>
                                      </p:to>
                                    </p:set>
                                    <p:animEffect transition="in" filter="checkerboard(across)">
                                      <p:cBhvr>
                                        <p:cTn id="44" dur="500"/>
                                        <p:tgtEl>
                                          <p:spTgt spid="128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animBg="1" autoUpdateAnimBg="0"/>
      <p:bldP spid="128005" grpId="0" animBg="1" autoUpdateAnimBg="0"/>
      <p:bldP spid="128006" grpId="0" animBg="1" autoUpdateAnimBg="0"/>
      <p:bldP spid="128008"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42875" y="228600"/>
            <a:ext cx="3429000" cy="519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ea typeface="黑体" pitchFamily="2" charset="-122"/>
              </a:rPr>
              <a:t>几种常见的给药方式</a:t>
            </a:r>
          </a:p>
        </p:txBody>
      </p:sp>
      <p:sp>
        <p:nvSpPr>
          <p:cNvPr id="129027" name="Text Box 3"/>
          <p:cNvSpPr txBox="1">
            <a:spLocks noChangeArrowheads="1"/>
          </p:cNvSpPr>
          <p:nvPr/>
        </p:nvSpPr>
        <p:spPr bwMode="auto">
          <a:xfrm>
            <a:off x="3667125" y="228600"/>
            <a:ext cx="5248275" cy="51911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rPr>
              <a:t> </a:t>
            </a:r>
            <a:r>
              <a:rPr kumimoji="1" lang="zh-CN" altLang="en-US" sz="2800">
                <a:latin typeface="Times New Roman" pitchFamily="18" charset="0"/>
              </a:rPr>
              <a:t>给药速率</a:t>
            </a:r>
            <a:r>
              <a:rPr kumimoji="1" lang="en-US" altLang="zh-CN" sz="2800" i="1">
                <a:latin typeface="Times New Roman" pitchFamily="18" charset="0"/>
              </a:rPr>
              <a:t>f</a:t>
            </a:r>
            <a:r>
              <a:rPr kumimoji="1" lang="en-US" altLang="zh-CN" sz="2400" baseline="-25000">
                <a:latin typeface="Times New Roman" pitchFamily="18" charset="0"/>
              </a:rPr>
              <a:t>0</a:t>
            </a:r>
            <a:r>
              <a:rPr kumimoji="1" lang="en-US" altLang="zh-CN" sz="2800">
                <a:latin typeface="Times New Roman" pitchFamily="18" charset="0"/>
              </a:rPr>
              <a:t>(</a:t>
            </a:r>
            <a:r>
              <a:rPr kumimoji="1" lang="en-US" altLang="zh-CN" sz="2800" i="1">
                <a:latin typeface="Times New Roman" pitchFamily="18" charset="0"/>
              </a:rPr>
              <a:t>t</a:t>
            </a:r>
            <a:r>
              <a:rPr kumimoji="1" lang="en-US" altLang="zh-CN" sz="2800">
                <a:latin typeface="Times New Roman" pitchFamily="18" charset="0"/>
              </a:rPr>
              <a:t>)</a:t>
            </a:r>
            <a:r>
              <a:rPr kumimoji="1" lang="zh-CN" altLang="en-US" sz="2800">
                <a:latin typeface="Times New Roman" pitchFamily="18" charset="0"/>
              </a:rPr>
              <a:t>和初始条件的讨论</a:t>
            </a:r>
          </a:p>
        </p:txBody>
      </p:sp>
      <p:sp>
        <p:nvSpPr>
          <p:cNvPr id="129028" name="Text Box 4"/>
          <p:cNvSpPr txBox="1">
            <a:spLocks noChangeArrowheads="1"/>
          </p:cNvSpPr>
          <p:nvPr/>
        </p:nvSpPr>
        <p:spPr bwMode="auto">
          <a:xfrm>
            <a:off x="228600" y="914400"/>
            <a:ext cx="3048000" cy="5191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黑体" pitchFamily="2" charset="-122"/>
                <a:ea typeface="黑体" pitchFamily="2" charset="-122"/>
              </a:rPr>
              <a:t>1</a:t>
            </a:r>
            <a:r>
              <a:rPr kumimoji="1" lang="zh-CN" altLang="en-US" sz="2800">
                <a:latin typeface="黑体" pitchFamily="2" charset="-122"/>
                <a:ea typeface="黑体" pitchFamily="2" charset="-122"/>
              </a:rPr>
              <a:t>、快速静脉注射</a:t>
            </a:r>
          </a:p>
        </p:txBody>
      </p:sp>
      <p:graphicFrame>
        <p:nvGraphicFramePr>
          <p:cNvPr id="129029" name="Object 5"/>
          <p:cNvGraphicFramePr>
            <a:graphicFrameLocks noChangeAspect="1"/>
          </p:cNvGraphicFramePr>
          <p:nvPr/>
        </p:nvGraphicFramePr>
        <p:xfrm>
          <a:off x="228600" y="1422400"/>
          <a:ext cx="4724400" cy="1801813"/>
        </p:xfrm>
        <a:graphic>
          <a:graphicData uri="http://schemas.openxmlformats.org/presentationml/2006/ole">
            <mc:AlternateContent xmlns:mc="http://schemas.openxmlformats.org/markup-compatibility/2006">
              <mc:Choice xmlns:v="urn:schemas-microsoft-com:vml" Requires="v">
                <p:oleObj spid="_x0000_s129083" name="公式" r:id="rId3" imgW="2387520" imgH="914400" progId="Equation.3">
                  <p:embed/>
                </p:oleObj>
              </mc:Choice>
              <mc:Fallback>
                <p:oleObj name="公式" r:id="rId3" imgW="2387520" imgH="914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22400"/>
                        <a:ext cx="4724400" cy="18018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0" name="Text Box 6"/>
          <p:cNvSpPr txBox="1">
            <a:spLocks noChangeArrowheads="1"/>
          </p:cNvSpPr>
          <p:nvPr/>
        </p:nvSpPr>
        <p:spPr bwMode="auto">
          <a:xfrm>
            <a:off x="5334000" y="1066800"/>
            <a:ext cx="3581400" cy="1373188"/>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latin typeface="Times New Roman" pitchFamily="18" charset="0"/>
              </a:rPr>
              <a:t>t</a:t>
            </a:r>
            <a:r>
              <a:rPr kumimoji="1" lang="en-US" altLang="zh-CN" sz="2800">
                <a:latin typeface="Times New Roman" pitchFamily="18" charset="0"/>
              </a:rPr>
              <a:t>=0</a:t>
            </a:r>
            <a:r>
              <a:rPr kumimoji="1" lang="zh-CN" altLang="en-US" sz="2800">
                <a:latin typeface="Times New Roman" pitchFamily="18" charset="0"/>
              </a:rPr>
              <a:t>瞬间注入剂量</a:t>
            </a:r>
            <a:r>
              <a:rPr kumimoji="1" lang="en-US" altLang="zh-CN" sz="2800" i="1">
                <a:latin typeface="Times New Roman" pitchFamily="18" charset="0"/>
              </a:rPr>
              <a:t>D</a:t>
            </a:r>
            <a:r>
              <a:rPr kumimoji="1" lang="en-US" altLang="zh-CN" sz="2400" baseline="-25000">
                <a:latin typeface="Times New Roman" pitchFamily="18" charset="0"/>
              </a:rPr>
              <a:t>0</a:t>
            </a:r>
            <a:r>
              <a:rPr kumimoji="1" lang="zh-CN" altLang="en-US" sz="2800">
                <a:latin typeface="Times New Roman" pitchFamily="18" charset="0"/>
              </a:rPr>
              <a:t>的药物进入中心室，血药浓度立即为</a:t>
            </a:r>
            <a:r>
              <a:rPr kumimoji="1" lang="en-US" altLang="zh-CN" sz="2800" i="1">
                <a:latin typeface="Times New Roman" pitchFamily="18" charset="0"/>
              </a:rPr>
              <a:t>D</a:t>
            </a:r>
            <a:r>
              <a:rPr kumimoji="1" lang="en-US" altLang="zh-CN" sz="2400" baseline="-25000">
                <a:latin typeface="Times New Roman" pitchFamily="18" charset="0"/>
              </a:rPr>
              <a:t>0</a:t>
            </a:r>
            <a:r>
              <a:rPr kumimoji="1" lang="en-US" altLang="zh-CN" sz="2800" i="1">
                <a:latin typeface="Times New Roman" pitchFamily="18" charset="0"/>
              </a:rPr>
              <a:t>/V</a:t>
            </a:r>
            <a:r>
              <a:rPr kumimoji="1" lang="en-US" altLang="zh-CN" sz="2400" i="1" baseline="-25000">
                <a:latin typeface="Times New Roman" pitchFamily="18" charset="0"/>
              </a:rPr>
              <a:t>1</a:t>
            </a:r>
            <a:endParaRPr kumimoji="1" lang="en-US" altLang="zh-CN" sz="2400" i="1">
              <a:latin typeface="Times New Roman" pitchFamily="18" charset="0"/>
            </a:endParaRPr>
          </a:p>
        </p:txBody>
      </p:sp>
      <p:graphicFrame>
        <p:nvGraphicFramePr>
          <p:cNvPr id="129031" name="Object 7"/>
          <p:cNvGraphicFramePr>
            <a:graphicFrameLocks noChangeAspect="1"/>
          </p:cNvGraphicFramePr>
          <p:nvPr/>
        </p:nvGraphicFramePr>
        <p:xfrm>
          <a:off x="4648200" y="2514600"/>
          <a:ext cx="4267200" cy="914400"/>
        </p:xfrm>
        <a:graphic>
          <a:graphicData uri="http://schemas.openxmlformats.org/presentationml/2006/ole">
            <mc:AlternateContent xmlns:mc="http://schemas.openxmlformats.org/markup-compatibility/2006">
              <mc:Choice xmlns:v="urn:schemas-microsoft-com:vml" Requires="v">
                <p:oleObj spid="_x0000_s129084" name="Equation" r:id="rId5" imgW="1866600" imgH="431640" progId="Equation.3">
                  <p:embed/>
                </p:oleObj>
              </mc:Choice>
              <mc:Fallback>
                <p:oleObj name="Equation" r:id="rId5" imgW="1866600" imgH="4316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2514600"/>
                        <a:ext cx="4267200" cy="91440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2" name="Object 8"/>
          <p:cNvGraphicFramePr>
            <a:graphicFrameLocks noChangeAspect="1"/>
          </p:cNvGraphicFramePr>
          <p:nvPr/>
        </p:nvGraphicFramePr>
        <p:xfrm>
          <a:off x="1268413" y="3429000"/>
          <a:ext cx="7227887" cy="1031875"/>
        </p:xfrm>
        <a:graphic>
          <a:graphicData uri="http://schemas.openxmlformats.org/presentationml/2006/ole">
            <mc:AlternateContent xmlns:mc="http://schemas.openxmlformats.org/markup-compatibility/2006">
              <mc:Choice xmlns:v="urn:schemas-microsoft-com:vml" Requires="v">
                <p:oleObj spid="_x0000_s129085" name="公式" r:id="rId7" imgW="2831760" imgH="431640" progId="Equation.3">
                  <p:embed/>
                </p:oleObj>
              </mc:Choice>
              <mc:Fallback>
                <p:oleObj name="公式" r:id="rId7" imgW="2831760" imgH="4316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8413" y="3429000"/>
                        <a:ext cx="7227887"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3" name="Object 9"/>
          <p:cNvGraphicFramePr>
            <a:graphicFrameLocks noChangeAspect="1"/>
          </p:cNvGraphicFramePr>
          <p:nvPr/>
        </p:nvGraphicFramePr>
        <p:xfrm>
          <a:off x="1235075" y="4495800"/>
          <a:ext cx="4665663" cy="1031875"/>
        </p:xfrm>
        <a:graphic>
          <a:graphicData uri="http://schemas.openxmlformats.org/presentationml/2006/ole">
            <mc:AlternateContent xmlns:mc="http://schemas.openxmlformats.org/markup-compatibility/2006">
              <mc:Choice xmlns:v="urn:schemas-microsoft-com:vml" Requires="v">
                <p:oleObj spid="_x0000_s129086" name="公式" r:id="rId9" imgW="1828800" imgH="431640" progId="Equation.3">
                  <p:embed/>
                </p:oleObj>
              </mc:Choice>
              <mc:Fallback>
                <p:oleObj name="公式" r:id="rId9" imgW="1828800" imgH="4316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5075" y="4495800"/>
                        <a:ext cx="4665663"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4" name="Object 10"/>
          <p:cNvGraphicFramePr>
            <a:graphicFrameLocks noChangeAspect="1"/>
          </p:cNvGraphicFramePr>
          <p:nvPr/>
        </p:nvGraphicFramePr>
        <p:xfrm>
          <a:off x="5575300" y="5410200"/>
          <a:ext cx="2946400" cy="1050925"/>
        </p:xfrm>
        <a:graphic>
          <a:graphicData uri="http://schemas.openxmlformats.org/presentationml/2006/ole">
            <mc:AlternateContent xmlns:mc="http://schemas.openxmlformats.org/markup-compatibility/2006">
              <mc:Choice xmlns:v="urn:schemas-microsoft-com:vml" Requires="v">
                <p:oleObj spid="_x0000_s129087" name="公式" r:id="rId11" imgW="1396800" imgH="482400" progId="Equation.3">
                  <p:embed/>
                </p:oleObj>
              </mc:Choice>
              <mc:Fallback>
                <p:oleObj name="公式" r:id="rId11" imgW="1396800" imgH="4824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75300" y="5410200"/>
                        <a:ext cx="2946400" cy="1050925"/>
                      </a:xfrm>
                      <a:prstGeom prst="rect">
                        <a:avLst/>
                      </a:prstGeom>
                      <a:solidFill>
                        <a:srgbClr val="FF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9026"/>
                                        </p:tgtEl>
                                        <p:attrNameLst>
                                          <p:attrName>style.visibility</p:attrName>
                                        </p:attrNameLst>
                                      </p:cBhvr>
                                      <p:to>
                                        <p:strVal val="visible"/>
                                      </p:to>
                                    </p:set>
                                    <p:anim calcmode="lin" valueType="num">
                                      <p:cBhvr additive="base">
                                        <p:cTn id="7" dur="500" fill="hold"/>
                                        <p:tgtEl>
                                          <p:spTgt spid="129026"/>
                                        </p:tgtEl>
                                        <p:attrNameLst>
                                          <p:attrName>ppt_x</p:attrName>
                                        </p:attrNameLst>
                                      </p:cBhvr>
                                      <p:tavLst>
                                        <p:tav tm="0">
                                          <p:val>
                                            <p:strVal val="0-#ppt_w/2"/>
                                          </p:val>
                                        </p:tav>
                                        <p:tav tm="100000">
                                          <p:val>
                                            <p:strVal val="#ppt_x"/>
                                          </p:val>
                                        </p:tav>
                                      </p:tavLst>
                                    </p:anim>
                                    <p:anim calcmode="lin" valueType="num">
                                      <p:cBhvr additive="base">
                                        <p:cTn id="8" dur="500" fill="hold"/>
                                        <p:tgtEl>
                                          <p:spTgt spid="1290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29027"/>
                                        </p:tgtEl>
                                        <p:attrNameLst>
                                          <p:attrName>style.visibility</p:attrName>
                                        </p:attrNameLst>
                                      </p:cBhvr>
                                      <p:to>
                                        <p:strVal val="visible"/>
                                      </p:to>
                                    </p:set>
                                    <p:animEffect transition="in" filter="checkerboard(across)">
                                      <p:cBhvr>
                                        <p:cTn id="13" dur="500"/>
                                        <p:tgtEl>
                                          <p:spTgt spid="12902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9028"/>
                                        </p:tgtEl>
                                        <p:attrNameLst>
                                          <p:attrName>style.visibility</p:attrName>
                                        </p:attrNameLst>
                                      </p:cBhvr>
                                      <p:to>
                                        <p:strVal val="visible"/>
                                      </p:to>
                                    </p:set>
                                    <p:anim calcmode="lin" valueType="num">
                                      <p:cBhvr additive="base">
                                        <p:cTn id="18" dur="500" fill="hold"/>
                                        <p:tgtEl>
                                          <p:spTgt spid="129028"/>
                                        </p:tgtEl>
                                        <p:attrNameLst>
                                          <p:attrName>ppt_x</p:attrName>
                                        </p:attrNameLst>
                                      </p:cBhvr>
                                      <p:tavLst>
                                        <p:tav tm="0">
                                          <p:val>
                                            <p:strVal val="0-#ppt_w/2"/>
                                          </p:val>
                                        </p:tav>
                                        <p:tav tm="100000">
                                          <p:val>
                                            <p:strVal val="#ppt_x"/>
                                          </p:val>
                                        </p:tav>
                                      </p:tavLst>
                                    </p:anim>
                                    <p:anim calcmode="lin" valueType="num">
                                      <p:cBhvr additive="base">
                                        <p:cTn id="19" dur="500" fill="hold"/>
                                        <p:tgtEl>
                                          <p:spTgt spid="129028"/>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12" fill="hold" nodeType="clickEffect">
                                  <p:stCondLst>
                                    <p:cond delay="0"/>
                                  </p:stCondLst>
                                  <p:childTnLst>
                                    <p:set>
                                      <p:cBhvr>
                                        <p:cTn id="23" dur="1" fill="hold">
                                          <p:stCondLst>
                                            <p:cond delay="0"/>
                                          </p:stCondLst>
                                        </p:cTn>
                                        <p:tgtEl>
                                          <p:spTgt spid="129029"/>
                                        </p:tgtEl>
                                        <p:attrNameLst>
                                          <p:attrName>style.visibility</p:attrName>
                                        </p:attrNameLst>
                                      </p:cBhvr>
                                      <p:to>
                                        <p:strVal val="visible"/>
                                      </p:to>
                                    </p:set>
                                    <p:animEffect transition="in" filter="strips(downLeft)">
                                      <p:cBhvr>
                                        <p:cTn id="24" dur="500"/>
                                        <p:tgtEl>
                                          <p:spTgt spid="12902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42" fill="hold" grpId="0" nodeType="clickEffect">
                                  <p:stCondLst>
                                    <p:cond delay="0"/>
                                  </p:stCondLst>
                                  <p:childTnLst>
                                    <p:set>
                                      <p:cBhvr>
                                        <p:cTn id="28" dur="1" fill="hold">
                                          <p:stCondLst>
                                            <p:cond delay="0"/>
                                          </p:stCondLst>
                                        </p:cTn>
                                        <p:tgtEl>
                                          <p:spTgt spid="129030"/>
                                        </p:tgtEl>
                                        <p:attrNameLst>
                                          <p:attrName>style.visibility</p:attrName>
                                        </p:attrNameLst>
                                      </p:cBhvr>
                                      <p:to>
                                        <p:strVal val="visible"/>
                                      </p:to>
                                    </p:set>
                                    <p:animEffect transition="in" filter="barn(outHorizontal)">
                                      <p:cBhvr>
                                        <p:cTn id="29" dur="500"/>
                                        <p:tgtEl>
                                          <p:spTgt spid="12903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10" fill="hold" nodeType="clickEffect">
                                  <p:stCondLst>
                                    <p:cond delay="0"/>
                                  </p:stCondLst>
                                  <p:childTnLst>
                                    <p:set>
                                      <p:cBhvr>
                                        <p:cTn id="33" dur="1" fill="hold">
                                          <p:stCondLst>
                                            <p:cond delay="0"/>
                                          </p:stCondLst>
                                        </p:cTn>
                                        <p:tgtEl>
                                          <p:spTgt spid="129031"/>
                                        </p:tgtEl>
                                        <p:attrNameLst>
                                          <p:attrName>style.visibility</p:attrName>
                                        </p:attrNameLst>
                                      </p:cBhvr>
                                      <p:to>
                                        <p:strVal val="visible"/>
                                      </p:to>
                                    </p:set>
                                    <p:anim calcmode="lin" valueType="num">
                                      <p:cBhvr>
                                        <p:cTn id="34" dur="500" fill="hold"/>
                                        <p:tgtEl>
                                          <p:spTgt spid="129031"/>
                                        </p:tgtEl>
                                        <p:attrNameLst>
                                          <p:attrName>ppt_w</p:attrName>
                                        </p:attrNameLst>
                                      </p:cBhvr>
                                      <p:tavLst>
                                        <p:tav tm="0">
                                          <p:val>
                                            <p:fltVal val="0"/>
                                          </p:val>
                                        </p:tav>
                                        <p:tav tm="100000">
                                          <p:val>
                                            <p:strVal val="#ppt_w"/>
                                          </p:val>
                                        </p:tav>
                                      </p:tavLst>
                                    </p:anim>
                                    <p:anim calcmode="lin" valueType="num">
                                      <p:cBhvr>
                                        <p:cTn id="35" dur="500" fill="hold"/>
                                        <p:tgtEl>
                                          <p:spTgt spid="129031"/>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nodeType="clickEffect">
                                  <p:stCondLst>
                                    <p:cond delay="0"/>
                                  </p:stCondLst>
                                  <p:childTnLst>
                                    <p:set>
                                      <p:cBhvr>
                                        <p:cTn id="39" dur="1" fill="hold">
                                          <p:stCondLst>
                                            <p:cond delay="0"/>
                                          </p:stCondLst>
                                        </p:cTn>
                                        <p:tgtEl>
                                          <p:spTgt spid="129032"/>
                                        </p:tgtEl>
                                        <p:attrNameLst>
                                          <p:attrName>style.visibility</p:attrName>
                                        </p:attrNameLst>
                                      </p:cBhvr>
                                      <p:to>
                                        <p:strVal val="visible"/>
                                      </p:to>
                                    </p:set>
                                    <p:anim calcmode="lin" valueType="num">
                                      <p:cBhvr>
                                        <p:cTn id="40" dur="500" fill="hold"/>
                                        <p:tgtEl>
                                          <p:spTgt spid="129032"/>
                                        </p:tgtEl>
                                        <p:attrNameLst>
                                          <p:attrName>ppt_w</p:attrName>
                                        </p:attrNameLst>
                                      </p:cBhvr>
                                      <p:tavLst>
                                        <p:tav tm="0">
                                          <p:val>
                                            <p:fltVal val="0"/>
                                          </p:val>
                                        </p:tav>
                                        <p:tav tm="100000">
                                          <p:val>
                                            <p:strVal val="#ppt_w"/>
                                          </p:val>
                                        </p:tav>
                                      </p:tavLst>
                                    </p:anim>
                                    <p:anim calcmode="lin" valueType="num">
                                      <p:cBhvr>
                                        <p:cTn id="41" dur="500" fill="hold"/>
                                        <p:tgtEl>
                                          <p:spTgt spid="129032"/>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129033"/>
                                        </p:tgtEl>
                                        <p:attrNameLst>
                                          <p:attrName>style.visibility</p:attrName>
                                        </p:attrNameLst>
                                      </p:cBhvr>
                                      <p:to>
                                        <p:strVal val="visible"/>
                                      </p:to>
                                    </p:set>
                                    <p:animEffect transition="in" filter="dissolve">
                                      <p:cBhvr>
                                        <p:cTn id="46" dur="500"/>
                                        <p:tgtEl>
                                          <p:spTgt spid="12903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4" fill="hold" nodeType="clickEffect">
                                  <p:stCondLst>
                                    <p:cond delay="0"/>
                                  </p:stCondLst>
                                  <p:childTnLst>
                                    <p:set>
                                      <p:cBhvr>
                                        <p:cTn id="50" dur="1" fill="hold">
                                          <p:stCondLst>
                                            <p:cond delay="0"/>
                                          </p:stCondLst>
                                        </p:cTn>
                                        <p:tgtEl>
                                          <p:spTgt spid="129034"/>
                                        </p:tgtEl>
                                        <p:attrNameLst>
                                          <p:attrName>style.visibility</p:attrName>
                                        </p:attrNameLst>
                                      </p:cBhvr>
                                      <p:to>
                                        <p:strVal val="visible"/>
                                      </p:to>
                                    </p:set>
                                    <p:animEffect transition="in" filter="slide(fromBottom)">
                                      <p:cBhvr>
                                        <p:cTn id="51" dur="500"/>
                                        <p:tgtEl>
                                          <p:spTgt spid="129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nimBg="1" autoUpdateAnimBg="0"/>
      <p:bldP spid="129027" grpId="0" animBg="1" autoUpdateAnimBg="0"/>
      <p:bldP spid="129028" grpId="0" animBg="1" autoUpdateAnimBg="0"/>
      <p:bldP spid="129030"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228600" y="228600"/>
            <a:ext cx="3048000" cy="5191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黑体" pitchFamily="2" charset="-122"/>
                <a:ea typeface="黑体" pitchFamily="2" charset="-122"/>
              </a:rPr>
              <a:t>2</a:t>
            </a:r>
            <a:r>
              <a:rPr kumimoji="1" lang="zh-CN" altLang="en-US" sz="2800">
                <a:latin typeface="黑体" pitchFamily="2" charset="-122"/>
                <a:ea typeface="黑体" pitchFamily="2" charset="-122"/>
              </a:rPr>
              <a:t>、恒速静脉滴注</a:t>
            </a:r>
          </a:p>
        </p:txBody>
      </p:sp>
      <p:sp>
        <p:nvSpPr>
          <p:cNvPr id="130051" name="Text Box 3"/>
          <p:cNvSpPr txBox="1">
            <a:spLocks noChangeArrowheads="1"/>
          </p:cNvSpPr>
          <p:nvPr/>
        </p:nvSpPr>
        <p:spPr bwMode="auto">
          <a:xfrm>
            <a:off x="3429000" y="228600"/>
            <a:ext cx="5486400" cy="5191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itchFamily="18" charset="0"/>
              </a:rPr>
              <a:t>0≤</a:t>
            </a:r>
            <a:r>
              <a:rPr kumimoji="1" lang="en-US" altLang="zh-CN" sz="2800" i="1">
                <a:latin typeface="Times New Roman" pitchFamily="18" charset="0"/>
              </a:rPr>
              <a:t>t</a:t>
            </a:r>
            <a:r>
              <a:rPr kumimoji="1" lang="en-US" altLang="zh-CN" sz="2800">
                <a:latin typeface="Times New Roman" pitchFamily="18" charset="0"/>
              </a:rPr>
              <a:t> ≤ </a:t>
            </a:r>
            <a:r>
              <a:rPr kumimoji="1" lang="en-US" altLang="zh-CN" sz="2800" i="1">
                <a:latin typeface="Times New Roman" pitchFamily="18" charset="0"/>
              </a:rPr>
              <a:t>T</a:t>
            </a:r>
            <a:r>
              <a:rPr kumimoji="1" lang="zh-CN" altLang="en-US" sz="2800">
                <a:latin typeface="Times New Roman" pitchFamily="18" charset="0"/>
              </a:rPr>
              <a:t>药物以速率</a:t>
            </a:r>
            <a:r>
              <a:rPr kumimoji="1" lang="en-US" altLang="zh-CN" sz="2800" i="1">
                <a:latin typeface="Times New Roman" pitchFamily="18" charset="0"/>
              </a:rPr>
              <a:t>k</a:t>
            </a:r>
            <a:r>
              <a:rPr kumimoji="1" lang="en-US" altLang="zh-CN" sz="2400" baseline="-25000">
                <a:latin typeface="Times New Roman" pitchFamily="18" charset="0"/>
              </a:rPr>
              <a:t>0</a:t>
            </a:r>
            <a:r>
              <a:rPr kumimoji="1" lang="zh-CN" altLang="en-US" sz="2800">
                <a:latin typeface="Times New Roman" pitchFamily="18" charset="0"/>
              </a:rPr>
              <a:t>进入中心室</a:t>
            </a:r>
          </a:p>
        </p:txBody>
      </p:sp>
      <p:graphicFrame>
        <p:nvGraphicFramePr>
          <p:cNvPr id="130052" name="Object 4"/>
          <p:cNvGraphicFramePr>
            <a:graphicFrameLocks noChangeAspect="1"/>
          </p:cNvGraphicFramePr>
          <p:nvPr/>
        </p:nvGraphicFramePr>
        <p:xfrm>
          <a:off x="250825" y="836613"/>
          <a:ext cx="5334000" cy="1724025"/>
        </p:xfrm>
        <a:graphic>
          <a:graphicData uri="http://schemas.openxmlformats.org/presentationml/2006/ole">
            <mc:AlternateContent xmlns:mc="http://schemas.openxmlformats.org/markup-compatibility/2006">
              <mc:Choice xmlns:v="urn:schemas-microsoft-com:vml" Requires="v">
                <p:oleObj spid="_x0000_s130105" name="公式" r:id="rId3" imgW="2387520" imgH="838080" progId="Equation.3">
                  <p:embed/>
                </p:oleObj>
              </mc:Choice>
              <mc:Fallback>
                <p:oleObj name="公式" r:id="rId3" imgW="2387520" imgH="8380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836613"/>
                        <a:ext cx="5334000" cy="1724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3" name="Object 5"/>
          <p:cNvGraphicFramePr>
            <a:graphicFrameLocks noChangeAspect="1"/>
          </p:cNvGraphicFramePr>
          <p:nvPr/>
        </p:nvGraphicFramePr>
        <p:xfrm>
          <a:off x="6156325" y="908050"/>
          <a:ext cx="1524000" cy="1452563"/>
        </p:xfrm>
        <a:graphic>
          <a:graphicData uri="http://schemas.openxmlformats.org/presentationml/2006/ole">
            <mc:AlternateContent xmlns:mc="http://schemas.openxmlformats.org/markup-compatibility/2006">
              <mc:Choice xmlns:v="urn:schemas-microsoft-com:vml" Requires="v">
                <p:oleObj spid="_x0000_s130106" name="Equation" r:id="rId5" imgW="609480" imgH="685800" progId="Equation.3">
                  <p:embed/>
                </p:oleObj>
              </mc:Choice>
              <mc:Fallback>
                <p:oleObj name="Equation" r:id="rId5" imgW="609480" imgH="685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908050"/>
                        <a:ext cx="1524000" cy="1452563"/>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4" name="Object 6" descr="羊皮纸"/>
          <p:cNvGraphicFramePr>
            <a:graphicFrameLocks noChangeAspect="1"/>
          </p:cNvGraphicFramePr>
          <p:nvPr/>
        </p:nvGraphicFramePr>
        <p:xfrm>
          <a:off x="250825" y="2492375"/>
          <a:ext cx="8442325" cy="3033713"/>
        </p:xfrm>
        <a:graphic>
          <a:graphicData uri="http://schemas.openxmlformats.org/presentationml/2006/ole">
            <mc:AlternateContent xmlns:mc="http://schemas.openxmlformats.org/markup-compatibility/2006">
              <mc:Choice xmlns:v="urn:schemas-microsoft-com:vml" Requires="v">
                <p:oleObj spid="_x0000_s130107" name="公式" r:id="rId7" imgW="3060360" imgH="1269720" progId="Equation.3">
                  <p:embed/>
                </p:oleObj>
              </mc:Choice>
              <mc:Fallback>
                <p:oleObj name="公式" r:id="rId7" imgW="3060360" imgH="1269720" progId="Equation.3">
                  <p:embed/>
                  <p:pic>
                    <p:nvPicPr>
                      <p:cNvPr id="0" name="Object 6" descr="羊皮纸"/>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2492375"/>
                        <a:ext cx="8442325" cy="3033713"/>
                      </a:xfrm>
                      <a:prstGeom prst="rect">
                        <a:avLst/>
                      </a:prstGeom>
                      <a:blipFill dpi="0" rotWithShape="0">
                        <a:blip r:embed="rId9"/>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5" name="Object 7"/>
          <p:cNvGraphicFramePr>
            <a:graphicFrameLocks noChangeAspect="1"/>
          </p:cNvGraphicFramePr>
          <p:nvPr/>
        </p:nvGraphicFramePr>
        <p:xfrm>
          <a:off x="381000" y="6172200"/>
          <a:ext cx="6173788" cy="504825"/>
        </p:xfrm>
        <a:graphic>
          <a:graphicData uri="http://schemas.openxmlformats.org/presentationml/2006/ole">
            <mc:AlternateContent xmlns:mc="http://schemas.openxmlformats.org/markup-compatibility/2006">
              <mc:Choice xmlns:v="urn:schemas-microsoft-com:vml" Requires="v">
                <p:oleObj spid="_x0000_s130108" name="Equation" r:id="rId10" imgW="2641320" imgH="215640" progId="Equation.3">
                  <p:embed/>
                </p:oleObj>
              </mc:Choice>
              <mc:Fallback>
                <p:oleObj name="Equation" r:id="rId10" imgW="2641320" imgH="21564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6172200"/>
                        <a:ext cx="6173788" cy="504825"/>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6" name="Object 8"/>
          <p:cNvGraphicFramePr>
            <a:graphicFrameLocks noChangeAspect="1"/>
          </p:cNvGraphicFramePr>
          <p:nvPr/>
        </p:nvGraphicFramePr>
        <p:xfrm>
          <a:off x="323850" y="5589588"/>
          <a:ext cx="4511675" cy="503237"/>
        </p:xfrm>
        <a:graphic>
          <a:graphicData uri="http://schemas.openxmlformats.org/presentationml/2006/ole">
            <mc:AlternateContent xmlns:mc="http://schemas.openxmlformats.org/markup-compatibility/2006">
              <mc:Choice xmlns:v="urn:schemas-microsoft-com:vml" Requires="v">
                <p:oleObj spid="_x0000_s130109" name="公式" r:id="rId12" imgW="1930320" imgH="215640" progId="Equation.3">
                  <p:embed/>
                </p:oleObj>
              </mc:Choice>
              <mc:Fallback>
                <p:oleObj name="公式" r:id="rId12" imgW="1930320" imgH="21564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3850" y="5589588"/>
                        <a:ext cx="4511675" cy="503237"/>
                      </a:xfrm>
                      <a:prstGeom prst="rect">
                        <a:avLst/>
                      </a:prstGeom>
                      <a:solidFill>
                        <a:srgbClr val="00FFCC"/>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 calcmode="lin" valueType="num">
                                      <p:cBhvr additive="base">
                                        <p:cTn id="7" dur="500" fill="hold"/>
                                        <p:tgtEl>
                                          <p:spTgt spid="130050"/>
                                        </p:tgtEl>
                                        <p:attrNameLst>
                                          <p:attrName>ppt_x</p:attrName>
                                        </p:attrNameLst>
                                      </p:cBhvr>
                                      <p:tavLst>
                                        <p:tav tm="0">
                                          <p:val>
                                            <p:strVal val="0-#ppt_w/2"/>
                                          </p:val>
                                        </p:tav>
                                        <p:tav tm="100000">
                                          <p:val>
                                            <p:strVal val="#ppt_x"/>
                                          </p:val>
                                        </p:tav>
                                      </p:tavLst>
                                    </p:anim>
                                    <p:anim calcmode="lin" valueType="num">
                                      <p:cBhvr additive="base">
                                        <p:cTn id="8" dur="500" fill="hold"/>
                                        <p:tgtEl>
                                          <p:spTgt spid="1300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30051"/>
                                        </p:tgtEl>
                                        <p:attrNameLst>
                                          <p:attrName>style.visibility</p:attrName>
                                        </p:attrNameLst>
                                      </p:cBhvr>
                                      <p:to>
                                        <p:strVal val="visible"/>
                                      </p:to>
                                    </p:set>
                                    <p:animEffect transition="in" filter="slide(fromBottom)">
                                      <p:cBhvr>
                                        <p:cTn id="13" dur="500"/>
                                        <p:tgtEl>
                                          <p:spTgt spid="13005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42" fill="hold" nodeType="clickEffect">
                                  <p:stCondLst>
                                    <p:cond delay="0"/>
                                  </p:stCondLst>
                                  <p:childTnLst>
                                    <p:set>
                                      <p:cBhvr>
                                        <p:cTn id="17" dur="1" fill="hold">
                                          <p:stCondLst>
                                            <p:cond delay="0"/>
                                          </p:stCondLst>
                                        </p:cTn>
                                        <p:tgtEl>
                                          <p:spTgt spid="130052"/>
                                        </p:tgtEl>
                                        <p:attrNameLst>
                                          <p:attrName>style.visibility</p:attrName>
                                        </p:attrNameLst>
                                      </p:cBhvr>
                                      <p:to>
                                        <p:strVal val="visible"/>
                                      </p:to>
                                    </p:set>
                                    <p:animEffect transition="in" filter="barn(outHorizontal)">
                                      <p:cBhvr>
                                        <p:cTn id="18" dur="500"/>
                                        <p:tgtEl>
                                          <p:spTgt spid="13005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130053"/>
                                        </p:tgtEl>
                                        <p:attrNameLst>
                                          <p:attrName>style.visibility</p:attrName>
                                        </p:attrNameLst>
                                      </p:cBhvr>
                                      <p:to>
                                        <p:strVal val="visible"/>
                                      </p:to>
                                    </p:set>
                                    <p:animEffect transition="in" filter="dissolve">
                                      <p:cBhvr>
                                        <p:cTn id="23" dur="500"/>
                                        <p:tgtEl>
                                          <p:spTgt spid="13005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12" fill="hold" nodeType="clickEffect">
                                  <p:stCondLst>
                                    <p:cond delay="0"/>
                                  </p:stCondLst>
                                  <p:childTnLst>
                                    <p:set>
                                      <p:cBhvr>
                                        <p:cTn id="27" dur="1" fill="hold">
                                          <p:stCondLst>
                                            <p:cond delay="0"/>
                                          </p:stCondLst>
                                        </p:cTn>
                                        <p:tgtEl>
                                          <p:spTgt spid="130054"/>
                                        </p:tgtEl>
                                        <p:attrNameLst>
                                          <p:attrName>style.visibility</p:attrName>
                                        </p:attrNameLst>
                                      </p:cBhvr>
                                      <p:to>
                                        <p:strVal val="visible"/>
                                      </p:to>
                                    </p:set>
                                    <p:animEffect transition="in" filter="strips(downLeft)">
                                      <p:cBhvr>
                                        <p:cTn id="28" dur="500"/>
                                        <p:tgtEl>
                                          <p:spTgt spid="13005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0" fill="hold" nodeType="clickEffect">
                                  <p:stCondLst>
                                    <p:cond delay="0"/>
                                  </p:stCondLst>
                                  <p:childTnLst>
                                    <p:set>
                                      <p:cBhvr>
                                        <p:cTn id="32" dur="1" fill="hold">
                                          <p:stCondLst>
                                            <p:cond delay="0"/>
                                          </p:stCondLst>
                                        </p:cTn>
                                        <p:tgtEl>
                                          <p:spTgt spid="130056"/>
                                        </p:tgtEl>
                                        <p:attrNameLst>
                                          <p:attrName>style.visibility</p:attrName>
                                        </p:attrNameLst>
                                      </p:cBhvr>
                                      <p:to>
                                        <p:strVal val="visible"/>
                                      </p:to>
                                    </p:set>
                                    <p:anim calcmode="lin" valueType="num">
                                      <p:cBhvr>
                                        <p:cTn id="33" dur="500" fill="hold"/>
                                        <p:tgtEl>
                                          <p:spTgt spid="130056"/>
                                        </p:tgtEl>
                                        <p:attrNameLst>
                                          <p:attrName>ppt_w</p:attrName>
                                        </p:attrNameLst>
                                      </p:cBhvr>
                                      <p:tavLst>
                                        <p:tav tm="0">
                                          <p:val>
                                            <p:fltVal val="0"/>
                                          </p:val>
                                        </p:tav>
                                        <p:tav tm="100000">
                                          <p:val>
                                            <p:strVal val="#ppt_w"/>
                                          </p:val>
                                        </p:tav>
                                      </p:tavLst>
                                    </p:anim>
                                    <p:anim calcmode="lin" valueType="num">
                                      <p:cBhvr>
                                        <p:cTn id="34" dur="500" fill="hold"/>
                                        <p:tgtEl>
                                          <p:spTgt spid="130056"/>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0" fill="hold" nodeType="clickEffect">
                                  <p:stCondLst>
                                    <p:cond delay="0"/>
                                  </p:stCondLst>
                                  <p:childTnLst>
                                    <p:set>
                                      <p:cBhvr>
                                        <p:cTn id="38" dur="1" fill="hold">
                                          <p:stCondLst>
                                            <p:cond delay="0"/>
                                          </p:stCondLst>
                                        </p:cTn>
                                        <p:tgtEl>
                                          <p:spTgt spid="130055"/>
                                        </p:tgtEl>
                                        <p:attrNameLst>
                                          <p:attrName>style.visibility</p:attrName>
                                        </p:attrNameLst>
                                      </p:cBhvr>
                                      <p:to>
                                        <p:strVal val="visible"/>
                                      </p:to>
                                    </p:set>
                                    <p:anim calcmode="lin" valueType="num">
                                      <p:cBhvr>
                                        <p:cTn id="39" dur="500" fill="hold"/>
                                        <p:tgtEl>
                                          <p:spTgt spid="130055"/>
                                        </p:tgtEl>
                                        <p:attrNameLst>
                                          <p:attrName>ppt_w</p:attrName>
                                        </p:attrNameLst>
                                      </p:cBhvr>
                                      <p:tavLst>
                                        <p:tav tm="0">
                                          <p:val>
                                            <p:fltVal val="0"/>
                                          </p:val>
                                        </p:tav>
                                        <p:tav tm="100000">
                                          <p:val>
                                            <p:strVal val="#ppt_w"/>
                                          </p:val>
                                        </p:tav>
                                      </p:tavLst>
                                    </p:anim>
                                    <p:anim calcmode="lin" valueType="num">
                                      <p:cBhvr>
                                        <p:cTn id="40" dur="500" fill="hold"/>
                                        <p:tgtEl>
                                          <p:spTgt spid="13005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nimBg="1" autoUpdateAnimBg="0"/>
      <p:bldP spid="13005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228600" y="304800"/>
            <a:ext cx="3276600" cy="5191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黑体" pitchFamily="2" charset="-122"/>
                <a:ea typeface="黑体" pitchFamily="2" charset="-122"/>
              </a:rPr>
              <a:t>3</a:t>
            </a:r>
            <a:r>
              <a:rPr kumimoji="1" lang="zh-CN" altLang="en-US" sz="2800">
                <a:latin typeface="黑体" pitchFamily="2" charset="-122"/>
                <a:ea typeface="黑体" pitchFamily="2" charset="-122"/>
              </a:rPr>
              <a:t>、口服或肌肉注射</a:t>
            </a:r>
          </a:p>
        </p:txBody>
      </p:sp>
      <p:sp>
        <p:nvSpPr>
          <p:cNvPr id="131075" name="Text Box 3"/>
          <p:cNvSpPr txBox="1">
            <a:spLocks noChangeArrowheads="1"/>
          </p:cNvSpPr>
          <p:nvPr/>
        </p:nvSpPr>
        <p:spPr bwMode="auto">
          <a:xfrm>
            <a:off x="158750" y="914400"/>
            <a:ext cx="8763000" cy="519113"/>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rPr>
              <a:t>相当于药物</a:t>
            </a:r>
            <a:r>
              <a:rPr kumimoji="1" lang="en-US" altLang="zh-CN" sz="2800">
                <a:latin typeface="Times New Roman" pitchFamily="18" charset="0"/>
              </a:rPr>
              <a:t>(</a:t>
            </a:r>
            <a:r>
              <a:rPr kumimoji="1" lang="zh-CN" altLang="en-US" sz="2800">
                <a:latin typeface="Times New Roman" pitchFamily="18" charset="0"/>
              </a:rPr>
              <a:t>剂量</a:t>
            </a:r>
            <a:r>
              <a:rPr kumimoji="1" lang="en-US" altLang="zh-CN" sz="2800">
                <a:latin typeface="Times New Roman" pitchFamily="18" charset="0"/>
              </a:rPr>
              <a:t>D</a:t>
            </a:r>
            <a:r>
              <a:rPr kumimoji="1" lang="en-US" altLang="zh-CN" sz="2800" baseline="-25000">
                <a:latin typeface="Times New Roman" pitchFamily="18" charset="0"/>
              </a:rPr>
              <a:t>0</a:t>
            </a:r>
            <a:r>
              <a:rPr kumimoji="1" lang="en-US" altLang="zh-CN" sz="2800">
                <a:latin typeface="Times New Roman" pitchFamily="18" charset="0"/>
              </a:rPr>
              <a:t>)</a:t>
            </a:r>
            <a:r>
              <a:rPr kumimoji="1" lang="zh-CN" altLang="en-US" sz="2800">
                <a:latin typeface="Times New Roman" pitchFamily="18" charset="0"/>
              </a:rPr>
              <a:t>先进入吸收室，吸收后进入中心室</a:t>
            </a:r>
          </a:p>
        </p:txBody>
      </p:sp>
      <p:grpSp>
        <p:nvGrpSpPr>
          <p:cNvPr id="131076" name="Group 4"/>
          <p:cNvGrpSpPr>
            <a:grpSpLocks/>
          </p:cNvGrpSpPr>
          <p:nvPr/>
        </p:nvGrpSpPr>
        <p:grpSpPr bwMode="auto">
          <a:xfrm>
            <a:off x="130175" y="1600200"/>
            <a:ext cx="4060825" cy="1295400"/>
            <a:chOff x="864" y="958"/>
            <a:chExt cx="2948" cy="929"/>
          </a:xfrm>
        </p:grpSpPr>
        <p:sp>
          <p:nvSpPr>
            <p:cNvPr id="131077" name="Oval 5"/>
            <p:cNvSpPr>
              <a:spLocks noChangeArrowheads="1"/>
            </p:cNvSpPr>
            <p:nvPr/>
          </p:nvSpPr>
          <p:spPr bwMode="auto">
            <a:xfrm>
              <a:off x="912" y="958"/>
              <a:ext cx="927" cy="927"/>
            </a:xfrm>
            <a:prstGeom prst="ellipse">
              <a:avLst/>
            </a:prstGeom>
            <a:solidFill>
              <a:srgbClr val="FF99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1078" name="Object 6"/>
            <p:cNvGraphicFramePr>
              <a:graphicFrameLocks noChangeAspect="1"/>
            </p:cNvGraphicFramePr>
            <p:nvPr/>
          </p:nvGraphicFramePr>
          <p:xfrm>
            <a:off x="1152" y="1392"/>
            <a:ext cx="449" cy="299"/>
          </p:xfrm>
          <a:graphic>
            <a:graphicData uri="http://schemas.openxmlformats.org/presentationml/2006/ole">
              <mc:AlternateContent xmlns:mc="http://schemas.openxmlformats.org/markup-compatibility/2006">
                <mc:Choice xmlns:v="urn:schemas-microsoft-com:vml" Requires="v">
                  <p:oleObj spid="_x0000_s131185" name="Equation" r:id="rId3" imgW="342720" imgH="228600" progId="Equation.3">
                    <p:embed/>
                  </p:oleObj>
                </mc:Choice>
                <mc:Fallback>
                  <p:oleObj name="Equation" r:id="rId3" imgW="342720" imgH="228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1392"/>
                          <a:ext cx="449"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79" name="Oval 7"/>
            <p:cNvSpPr>
              <a:spLocks noChangeArrowheads="1"/>
            </p:cNvSpPr>
            <p:nvPr/>
          </p:nvSpPr>
          <p:spPr bwMode="auto">
            <a:xfrm>
              <a:off x="2832" y="960"/>
              <a:ext cx="927" cy="927"/>
            </a:xfrm>
            <a:prstGeom prst="ellipse">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0" name="Text Box 8"/>
            <p:cNvSpPr txBox="1">
              <a:spLocks noChangeArrowheads="1"/>
            </p:cNvSpPr>
            <p:nvPr/>
          </p:nvSpPr>
          <p:spPr bwMode="auto">
            <a:xfrm>
              <a:off x="864" y="1056"/>
              <a:ext cx="1008"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a:latin typeface="Times New Roman" pitchFamily="18" charset="0"/>
                </a:rPr>
                <a:t>吸收室</a:t>
              </a:r>
            </a:p>
          </p:txBody>
        </p:sp>
        <p:sp>
          <p:nvSpPr>
            <p:cNvPr id="131081" name="Line 9"/>
            <p:cNvSpPr>
              <a:spLocks noChangeShapeType="1"/>
            </p:cNvSpPr>
            <p:nvPr/>
          </p:nvSpPr>
          <p:spPr bwMode="auto">
            <a:xfrm>
              <a:off x="1872" y="1488"/>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1082" name="Object 10"/>
            <p:cNvGraphicFramePr>
              <a:graphicFrameLocks noChangeAspect="1"/>
            </p:cNvGraphicFramePr>
            <p:nvPr/>
          </p:nvGraphicFramePr>
          <p:xfrm>
            <a:off x="1824" y="1584"/>
            <a:ext cx="1008" cy="240"/>
          </p:xfrm>
          <a:graphic>
            <a:graphicData uri="http://schemas.openxmlformats.org/presentationml/2006/ole">
              <mc:AlternateContent xmlns:mc="http://schemas.openxmlformats.org/markup-compatibility/2006">
                <mc:Choice xmlns:v="urn:schemas-microsoft-com:vml" Requires="v">
                  <p:oleObj spid="_x0000_s131186" name="Equation" r:id="rId5" imgW="939600" imgH="228600" progId="Equation.3">
                    <p:embed/>
                  </p:oleObj>
                </mc:Choice>
                <mc:Fallback>
                  <p:oleObj name="Equation" r:id="rId5" imgW="939600" imgH="2286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4" y="1584"/>
                          <a:ext cx="100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83" name="Text Box 11"/>
            <p:cNvSpPr txBox="1">
              <a:spLocks noChangeArrowheads="1"/>
            </p:cNvSpPr>
            <p:nvPr/>
          </p:nvSpPr>
          <p:spPr bwMode="auto">
            <a:xfrm>
              <a:off x="2804" y="1267"/>
              <a:ext cx="1008"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a:latin typeface="Times New Roman" pitchFamily="18" charset="0"/>
                </a:rPr>
                <a:t>中心室</a:t>
              </a:r>
            </a:p>
          </p:txBody>
        </p:sp>
      </p:grpSp>
      <p:graphicFrame>
        <p:nvGraphicFramePr>
          <p:cNvPr id="131084" name="Object 12"/>
          <p:cNvGraphicFramePr>
            <a:graphicFrameLocks noChangeAspect="1"/>
          </p:cNvGraphicFramePr>
          <p:nvPr/>
        </p:nvGraphicFramePr>
        <p:xfrm>
          <a:off x="684213" y="2997200"/>
          <a:ext cx="3167062" cy="1152525"/>
        </p:xfrm>
        <a:graphic>
          <a:graphicData uri="http://schemas.openxmlformats.org/presentationml/2006/ole">
            <mc:AlternateContent xmlns:mc="http://schemas.openxmlformats.org/markup-compatibility/2006">
              <mc:Choice xmlns:v="urn:schemas-microsoft-com:vml" Requires="v">
                <p:oleObj spid="_x0000_s131187" name="公式" r:id="rId7" imgW="952200" imgH="482400" progId="Equation.3">
                  <p:embed/>
                </p:oleObj>
              </mc:Choice>
              <mc:Fallback>
                <p:oleObj name="公式" r:id="rId7" imgW="952200" imgH="4824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2997200"/>
                        <a:ext cx="3167062" cy="1152525"/>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5" name="Object 13"/>
          <p:cNvGraphicFramePr>
            <a:graphicFrameLocks noChangeAspect="1"/>
          </p:cNvGraphicFramePr>
          <p:nvPr/>
        </p:nvGraphicFramePr>
        <p:xfrm>
          <a:off x="684213" y="4221163"/>
          <a:ext cx="2519362" cy="644525"/>
        </p:xfrm>
        <a:graphic>
          <a:graphicData uri="http://schemas.openxmlformats.org/presentationml/2006/ole">
            <mc:AlternateContent xmlns:mc="http://schemas.openxmlformats.org/markup-compatibility/2006">
              <mc:Choice xmlns:v="urn:schemas-microsoft-com:vml" Requires="v">
                <p:oleObj spid="_x0000_s131188" name="公式" r:id="rId9" imgW="914400" imgH="241200" progId="Equation.3">
                  <p:embed/>
                </p:oleObj>
              </mc:Choice>
              <mc:Fallback>
                <p:oleObj name="公式" r:id="rId9" imgW="914400" imgH="2412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4221163"/>
                        <a:ext cx="2519362" cy="644525"/>
                      </a:xfrm>
                      <a:prstGeom prst="rect">
                        <a:avLst/>
                      </a:prstGeom>
                      <a:solidFill>
                        <a:srgbClr val="66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6" name="Object 14"/>
          <p:cNvGraphicFramePr>
            <a:graphicFrameLocks noChangeAspect="1"/>
          </p:cNvGraphicFramePr>
          <p:nvPr/>
        </p:nvGraphicFramePr>
        <p:xfrm>
          <a:off x="5181600" y="1752600"/>
          <a:ext cx="2590800" cy="549275"/>
        </p:xfrm>
        <a:graphic>
          <a:graphicData uri="http://schemas.openxmlformats.org/presentationml/2006/ole">
            <mc:AlternateContent xmlns:mc="http://schemas.openxmlformats.org/markup-compatibility/2006">
              <mc:Choice xmlns:v="urn:schemas-microsoft-com:vml" Requires="v">
                <p:oleObj spid="_x0000_s131189" name="Equation" r:id="rId11" imgW="1079280" imgH="228600" progId="Equation.3">
                  <p:embed/>
                </p:oleObj>
              </mc:Choice>
              <mc:Fallback>
                <p:oleObj name="Equation" r:id="rId11" imgW="1079280" imgH="2286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1600" y="1752600"/>
                        <a:ext cx="2590800" cy="549275"/>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7" name="Object 15"/>
          <p:cNvGraphicFramePr>
            <a:graphicFrameLocks noChangeAspect="1"/>
          </p:cNvGraphicFramePr>
          <p:nvPr/>
        </p:nvGraphicFramePr>
        <p:xfrm>
          <a:off x="4191000" y="2563813"/>
          <a:ext cx="4724400" cy="1652587"/>
        </p:xfrm>
        <a:graphic>
          <a:graphicData uri="http://schemas.openxmlformats.org/presentationml/2006/ole">
            <mc:AlternateContent xmlns:mc="http://schemas.openxmlformats.org/markup-compatibility/2006">
              <mc:Choice xmlns:v="urn:schemas-microsoft-com:vml" Requires="v">
                <p:oleObj spid="_x0000_s131190" name="公式" r:id="rId13" imgW="2387520" imgH="838080" progId="Equation.3">
                  <p:embed/>
                </p:oleObj>
              </mc:Choice>
              <mc:Fallback>
                <p:oleObj name="公式" r:id="rId13" imgW="2387520" imgH="83808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91000" y="2563813"/>
                        <a:ext cx="4724400" cy="16525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8" name="Object 16"/>
          <p:cNvGraphicFramePr>
            <a:graphicFrameLocks noChangeAspect="1"/>
          </p:cNvGraphicFramePr>
          <p:nvPr/>
        </p:nvGraphicFramePr>
        <p:xfrm>
          <a:off x="3330575" y="4221163"/>
          <a:ext cx="4697413" cy="635000"/>
        </p:xfrm>
        <a:graphic>
          <a:graphicData uri="http://schemas.openxmlformats.org/presentationml/2006/ole">
            <mc:AlternateContent xmlns:mc="http://schemas.openxmlformats.org/markup-compatibility/2006">
              <mc:Choice xmlns:v="urn:schemas-microsoft-com:vml" Requires="v">
                <p:oleObj spid="_x0000_s131191" name="公式" r:id="rId15" imgW="1688760" imgH="241200" progId="Equation.3">
                  <p:embed/>
                </p:oleObj>
              </mc:Choice>
              <mc:Fallback>
                <p:oleObj name="公式" r:id="rId15" imgW="1688760" imgH="24120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30575" y="4221163"/>
                        <a:ext cx="4697413" cy="63500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9" name="Object 17" descr="羊皮纸"/>
          <p:cNvGraphicFramePr>
            <a:graphicFrameLocks noChangeAspect="1"/>
          </p:cNvGraphicFramePr>
          <p:nvPr/>
        </p:nvGraphicFramePr>
        <p:xfrm>
          <a:off x="684213" y="4941888"/>
          <a:ext cx="5253037" cy="546100"/>
        </p:xfrm>
        <a:graphic>
          <a:graphicData uri="http://schemas.openxmlformats.org/presentationml/2006/ole">
            <mc:AlternateContent xmlns:mc="http://schemas.openxmlformats.org/markup-compatibility/2006">
              <mc:Choice xmlns:v="urn:schemas-microsoft-com:vml" Requires="v">
                <p:oleObj spid="_x0000_s131192" name="公式" r:id="rId17" imgW="1904760" imgH="228600" progId="Equation.3">
                  <p:embed/>
                </p:oleObj>
              </mc:Choice>
              <mc:Fallback>
                <p:oleObj name="公式" r:id="rId17" imgW="1904760" imgH="228600" progId="Equation.3">
                  <p:embed/>
                  <p:pic>
                    <p:nvPicPr>
                      <p:cNvPr id="0" name="Object 17" descr="羊皮纸"/>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4213" y="4941888"/>
                        <a:ext cx="5253037" cy="546100"/>
                      </a:xfrm>
                      <a:prstGeom prst="rect">
                        <a:avLst/>
                      </a:prstGeom>
                      <a:blipFill dpi="0" rotWithShape="0">
                        <a:blip r:embed="rId19"/>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90" name="Object 18"/>
          <p:cNvGraphicFramePr>
            <a:graphicFrameLocks noChangeAspect="1"/>
          </p:cNvGraphicFramePr>
          <p:nvPr/>
        </p:nvGraphicFramePr>
        <p:xfrm>
          <a:off x="4284663" y="6237288"/>
          <a:ext cx="4343400" cy="490537"/>
        </p:xfrm>
        <a:graphic>
          <a:graphicData uri="http://schemas.openxmlformats.org/presentationml/2006/ole">
            <mc:AlternateContent xmlns:mc="http://schemas.openxmlformats.org/markup-compatibility/2006">
              <mc:Choice xmlns:v="urn:schemas-microsoft-com:vml" Requires="v">
                <p:oleObj spid="_x0000_s131193" name="Equation" r:id="rId20" imgW="1904760" imgH="215640" progId="Equation.3">
                  <p:embed/>
                </p:oleObj>
              </mc:Choice>
              <mc:Fallback>
                <p:oleObj name="Equation" r:id="rId20" imgW="1904760" imgH="215640" progId="Equation.3">
                  <p:embed/>
                  <p:pic>
                    <p:nvPicPr>
                      <p:cNvPr id="0" name="Object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4663" y="6237288"/>
                        <a:ext cx="4343400" cy="490537"/>
                      </a:xfrm>
                      <a:prstGeom prst="rect">
                        <a:avLst/>
                      </a:prstGeom>
                      <a:solidFill>
                        <a:srgbClr val="FF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91" name="Object 19"/>
          <p:cNvGraphicFramePr>
            <a:graphicFrameLocks noChangeAspect="1"/>
          </p:cNvGraphicFramePr>
          <p:nvPr/>
        </p:nvGraphicFramePr>
        <p:xfrm>
          <a:off x="611188" y="5589588"/>
          <a:ext cx="5427662" cy="546100"/>
        </p:xfrm>
        <a:graphic>
          <a:graphicData uri="http://schemas.openxmlformats.org/presentationml/2006/ole">
            <mc:AlternateContent xmlns:mc="http://schemas.openxmlformats.org/markup-compatibility/2006">
              <mc:Choice xmlns:v="urn:schemas-microsoft-com:vml" Requires="v">
                <p:oleObj spid="_x0000_s131194" name="公式" r:id="rId22" imgW="1968480" imgH="228600" progId="Equation.3">
                  <p:embed/>
                </p:oleObj>
              </mc:Choice>
              <mc:Fallback>
                <p:oleObj name="公式" r:id="rId22" imgW="1968480" imgH="228600" progId="Equation.3">
                  <p:embed/>
                  <p:pic>
                    <p:nvPicPr>
                      <p:cNvPr id="0" name="Object 1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1188" y="5589588"/>
                        <a:ext cx="5427662" cy="546100"/>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additive="base">
                                        <p:cTn id="7" dur="500" fill="hold"/>
                                        <p:tgtEl>
                                          <p:spTgt spid="131074"/>
                                        </p:tgtEl>
                                        <p:attrNameLst>
                                          <p:attrName>ppt_x</p:attrName>
                                        </p:attrNameLst>
                                      </p:cBhvr>
                                      <p:tavLst>
                                        <p:tav tm="0">
                                          <p:val>
                                            <p:strVal val="0-#ppt_w/2"/>
                                          </p:val>
                                        </p:tav>
                                        <p:tav tm="100000">
                                          <p:val>
                                            <p:strVal val="#ppt_x"/>
                                          </p:val>
                                        </p:tav>
                                      </p:tavLst>
                                    </p:anim>
                                    <p:anim calcmode="lin" valueType="num">
                                      <p:cBhvr additive="base">
                                        <p:cTn id="8" dur="500" fill="hold"/>
                                        <p:tgtEl>
                                          <p:spTgt spid="1310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1075"/>
                                        </p:tgtEl>
                                        <p:attrNameLst>
                                          <p:attrName>style.visibility</p:attrName>
                                        </p:attrNameLst>
                                      </p:cBhvr>
                                      <p:to>
                                        <p:strVal val="visible"/>
                                      </p:to>
                                    </p:set>
                                    <p:anim calcmode="lin" valueType="num">
                                      <p:cBhvr additive="base">
                                        <p:cTn id="13" dur="500" fill="hold"/>
                                        <p:tgtEl>
                                          <p:spTgt spid="131075"/>
                                        </p:tgtEl>
                                        <p:attrNameLst>
                                          <p:attrName>ppt_x</p:attrName>
                                        </p:attrNameLst>
                                      </p:cBhvr>
                                      <p:tavLst>
                                        <p:tav tm="0">
                                          <p:val>
                                            <p:strVal val="0-#ppt_w/2"/>
                                          </p:val>
                                        </p:tav>
                                        <p:tav tm="100000">
                                          <p:val>
                                            <p:strVal val="#ppt_x"/>
                                          </p:val>
                                        </p:tav>
                                      </p:tavLst>
                                    </p:anim>
                                    <p:anim calcmode="lin" valueType="num">
                                      <p:cBhvr additive="base">
                                        <p:cTn id="14" dur="500" fill="hold"/>
                                        <p:tgtEl>
                                          <p:spTgt spid="13107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31076"/>
                                        </p:tgtEl>
                                        <p:attrNameLst>
                                          <p:attrName>style.visibility</p:attrName>
                                        </p:attrNameLst>
                                      </p:cBhvr>
                                      <p:to>
                                        <p:strVal val="visible"/>
                                      </p:to>
                                    </p:set>
                                    <p:anim calcmode="lin" valueType="num">
                                      <p:cBhvr additive="base">
                                        <p:cTn id="19" dur="500" fill="hold"/>
                                        <p:tgtEl>
                                          <p:spTgt spid="131076"/>
                                        </p:tgtEl>
                                        <p:attrNameLst>
                                          <p:attrName>ppt_x</p:attrName>
                                        </p:attrNameLst>
                                      </p:cBhvr>
                                      <p:tavLst>
                                        <p:tav tm="0">
                                          <p:val>
                                            <p:strVal val="0-#ppt_w/2"/>
                                          </p:val>
                                        </p:tav>
                                        <p:tav tm="100000">
                                          <p:val>
                                            <p:strVal val="#ppt_x"/>
                                          </p:val>
                                        </p:tav>
                                      </p:tavLst>
                                    </p:anim>
                                    <p:anim calcmode="lin" valueType="num">
                                      <p:cBhvr additive="base">
                                        <p:cTn id="20" dur="500" fill="hold"/>
                                        <p:tgtEl>
                                          <p:spTgt spid="13107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31086"/>
                                        </p:tgtEl>
                                        <p:attrNameLst>
                                          <p:attrName>style.visibility</p:attrName>
                                        </p:attrNameLst>
                                      </p:cBhvr>
                                      <p:to>
                                        <p:strVal val="visible"/>
                                      </p:to>
                                    </p:set>
                                    <p:anim calcmode="lin" valueType="num">
                                      <p:cBhvr additive="base">
                                        <p:cTn id="25" dur="500" fill="hold"/>
                                        <p:tgtEl>
                                          <p:spTgt spid="131086"/>
                                        </p:tgtEl>
                                        <p:attrNameLst>
                                          <p:attrName>ppt_x</p:attrName>
                                        </p:attrNameLst>
                                      </p:cBhvr>
                                      <p:tavLst>
                                        <p:tav tm="0">
                                          <p:val>
                                            <p:strVal val="1+#ppt_w/2"/>
                                          </p:val>
                                        </p:tav>
                                        <p:tav tm="100000">
                                          <p:val>
                                            <p:strVal val="#ppt_x"/>
                                          </p:val>
                                        </p:tav>
                                      </p:tavLst>
                                    </p:anim>
                                    <p:anim calcmode="lin" valueType="num">
                                      <p:cBhvr additive="base">
                                        <p:cTn id="26" dur="500" fill="hold"/>
                                        <p:tgtEl>
                                          <p:spTgt spid="13108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8" fill="hold" nodeType="clickEffect">
                                  <p:stCondLst>
                                    <p:cond delay="0"/>
                                  </p:stCondLst>
                                  <p:childTnLst>
                                    <p:set>
                                      <p:cBhvr>
                                        <p:cTn id="30" dur="1" fill="hold">
                                          <p:stCondLst>
                                            <p:cond delay="0"/>
                                          </p:stCondLst>
                                        </p:cTn>
                                        <p:tgtEl>
                                          <p:spTgt spid="131084"/>
                                        </p:tgtEl>
                                        <p:attrNameLst>
                                          <p:attrName>style.visibility</p:attrName>
                                        </p:attrNameLst>
                                      </p:cBhvr>
                                      <p:to>
                                        <p:strVal val="visible"/>
                                      </p:to>
                                    </p:set>
                                    <p:animEffect transition="in" filter="slide(fromLeft)">
                                      <p:cBhvr>
                                        <p:cTn id="31" dur="500"/>
                                        <p:tgtEl>
                                          <p:spTgt spid="13108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131085"/>
                                        </p:tgtEl>
                                        <p:attrNameLst>
                                          <p:attrName>style.visibility</p:attrName>
                                        </p:attrNameLst>
                                      </p:cBhvr>
                                      <p:to>
                                        <p:strVal val="visible"/>
                                      </p:to>
                                    </p:set>
                                    <p:animEffect transition="in" filter="dissolve">
                                      <p:cBhvr>
                                        <p:cTn id="36" dur="500"/>
                                        <p:tgtEl>
                                          <p:spTgt spid="13108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nodeType="clickEffect">
                                  <p:stCondLst>
                                    <p:cond delay="0"/>
                                  </p:stCondLst>
                                  <p:childTnLst>
                                    <p:set>
                                      <p:cBhvr>
                                        <p:cTn id="40" dur="1" fill="hold">
                                          <p:stCondLst>
                                            <p:cond delay="0"/>
                                          </p:stCondLst>
                                        </p:cTn>
                                        <p:tgtEl>
                                          <p:spTgt spid="131087"/>
                                        </p:tgtEl>
                                        <p:attrNameLst>
                                          <p:attrName>style.visibility</p:attrName>
                                        </p:attrNameLst>
                                      </p:cBhvr>
                                      <p:to>
                                        <p:strVal val="visible"/>
                                      </p:to>
                                    </p:set>
                                    <p:anim calcmode="lin" valueType="num">
                                      <p:cBhvr additive="base">
                                        <p:cTn id="41" dur="500" fill="hold"/>
                                        <p:tgtEl>
                                          <p:spTgt spid="131087"/>
                                        </p:tgtEl>
                                        <p:attrNameLst>
                                          <p:attrName>ppt_x</p:attrName>
                                        </p:attrNameLst>
                                      </p:cBhvr>
                                      <p:tavLst>
                                        <p:tav tm="0">
                                          <p:val>
                                            <p:strVal val="1+#ppt_w/2"/>
                                          </p:val>
                                        </p:tav>
                                        <p:tav tm="100000">
                                          <p:val>
                                            <p:strVal val="#ppt_x"/>
                                          </p:val>
                                        </p:tav>
                                      </p:tavLst>
                                    </p:anim>
                                    <p:anim calcmode="lin" valueType="num">
                                      <p:cBhvr additive="base">
                                        <p:cTn id="42" dur="500" fill="hold"/>
                                        <p:tgtEl>
                                          <p:spTgt spid="131087"/>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42" fill="hold" nodeType="clickEffect">
                                  <p:stCondLst>
                                    <p:cond delay="0"/>
                                  </p:stCondLst>
                                  <p:childTnLst>
                                    <p:set>
                                      <p:cBhvr>
                                        <p:cTn id="46" dur="1" fill="hold">
                                          <p:stCondLst>
                                            <p:cond delay="0"/>
                                          </p:stCondLst>
                                        </p:cTn>
                                        <p:tgtEl>
                                          <p:spTgt spid="131088"/>
                                        </p:tgtEl>
                                        <p:attrNameLst>
                                          <p:attrName>style.visibility</p:attrName>
                                        </p:attrNameLst>
                                      </p:cBhvr>
                                      <p:to>
                                        <p:strVal val="visible"/>
                                      </p:to>
                                    </p:set>
                                    <p:animEffect transition="in" filter="barn(outHorizontal)">
                                      <p:cBhvr>
                                        <p:cTn id="47" dur="500"/>
                                        <p:tgtEl>
                                          <p:spTgt spid="13108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131089"/>
                                        </p:tgtEl>
                                        <p:attrNameLst>
                                          <p:attrName>style.visibility</p:attrName>
                                        </p:attrNameLst>
                                      </p:cBhvr>
                                      <p:to>
                                        <p:strVal val="visible"/>
                                      </p:to>
                                    </p:set>
                                    <p:animEffect transition="in" filter="checkerboard(across)">
                                      <p:cBhvr>
                                        <p:cTn id="52" dur="500"/>
                                        <p:tgtEl>
                                          <p:spTgt spid="13108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131091"/>
                                        </p:tgtEl>
                                        <p:attrNameLst>
                                          <p:attrName>style.visibility</p:attrName>
                                        </p:attrNameLst>
                                      </p:cBhvr>
                                      <p:to>
                                        <p:strVal val="visible"/>
                                      </p:to>
                                    </p:set>
                                    <p:animEffect transition="in" filter="checkerboard(across)">
                                      <p:cBhvr>
                                        <p:cTn id="57" dur="500"/>
                                        <p:tgtEl>
                                          <p:spTgt spid="13109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131090"/>
                                        </p:tgtEl>
                                        <p:attrNameLst>
                                          <p:attrName>style.visibility</p:attrName>
                                        </p:attrNameLst>
                                      </p:cBhvr>
                                      <p:to>
                                        <p:strVal val="visible"/>
                                      </p:to>
                                    </p:set>
                                    <p:anim calcmode="lin" valueType="num">
                                      <p:cBhvr additive="base">
                                        <p:cTn id="62" dur="500" fill="hold"/>
                                        <p:tgtEl>
                                          <p:spTgt spid="131090"/>
                                        </p:tgtEl>
                                        <p:attrNameLst>
                                          <p:attrName>ppt_x</p:attrName>
                                        </p:attrNameLst>
                                      </p:cBhvr>
                                      <p:tavLst>
                                        <p:tav tm="0">
                                          <p:val>
                                            <p:strVal val="0-#ppt_w/2"/>
                                          </p:val>
                                        </p:tav>
                                        <p:tav tm="100000">
                                          <p:val>
                                            <p:strVal val="#ppt_x"/>
                                          </p:val>
                                        </p:tav>
                                      </p:tavLst>
                                    </p:anim>
                                    <p:anim calcmode="lin" valueType="num">
                                      <p:cBhvr additive="base">
                                        <p:cTn id="63" dur="500" fill="hold"/>
                                        <p:tgtEl>
                                          <p:spTgt spid="1310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nimBg="1" autoUpdateAnimBg="0"/>
      <p:bldP spid="131075"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81000" y="457200"/>
            <a:ext cx="1676400" cy="519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rPr>
              <a:t>参数估计</a:t>
            </a:r>
          </a:p>
        </p:txBody>
      </p:sp>
      <p:sp>
        <p:nvSpPr>
          <p:cNvPr id="132099" name="Text Box 3"/>
          <p:cNvSpPr txBox="1">
            <a:spLocks noChangeArrowheads="1"/>
          </p:cNvSpPr>
          <p:nvPr/>
        </p:nvSpPr>
        <p:spPr bwMode="auto">
          <a:xfrm>
            <a:off x="2286000" y="228600"/>
            <a:ext cx="6324600" cy="9461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rPr>
              <a:t>各种给药方式下，</a:t>
            </a:r>
            <a:r>
              <a:rPr kumimoji="1" lang="en-US" altLang="zh-CN" sz="2800" i="1">
                <a:latin typeface="Times New Roman" pitchFamily="18" charset="0"/>
              </a:rPr>
              <a:t>c</a:t>
            </a:r>
            <a:r>
              <a:rPr kumimoji="1" lang="en-US" altLang="zh-CN" sz="2000" baseline="-25000">
                <a:latin typeface="Times New Roman" pitchFamily="18" charset="0"/>
              </a:rPr>
              <a:t>1</a:t>
            </a:r>
            <a:r>
              <a:rPr kumimoji="1" lang="en-US" altLang="zh-CN" sz="2800">
                <a:latin typeface="Times New Roman" pitchFamily="18" charset="0"/>
              </a:rPr>
              <a:t>(</a:t>
            </a:r>
            <a:r>
              <a:rPr kumimoji="1" lang="en-US" altLang="zh-CN" sz="2800" i="1">
                <a:latin typeface="Times New Roman" pitchFamily="18" charset="0"/>
              </a:rPr>
              <a:t>t</a:t>
            </a:r>
            <a:r>
              <a:rPr kumimoji="1" lang="en-US" altLang="zh-CN" sz="2800">
                <a:latin typeface="Times New Roman" pitchFamily="18" charset="0"/>
              </a:rPr>
              <a:t>), </a:t>
            </a:r>
            <a:r>
              <a:rPr kumimoji="1" lang="en-US" altLang="zh-CN" sz="2800" i="1">
                <a:latin typeface="Times New Roman" pitchFamily="18" charset="0"/>
              </a:rPr>
              <a:t>c</a:t>
            </a:r>
            <a:r>
              <a:rPr kumimoji="1" lang="en-US" altLang="zh-CN" sz="2400" baseline="-25000">
                <a:latin typeface="Times New Roman" pitchFamily="18" charset="0"/>
              </a:rPr>
              <a:t>2</a:t>
            </a:r>
            <a:r>
              <a:rPr kumimoji="1" lang="en-US" altLang="zh-CN" sz="2800">
                <a:latin typeface="Times New Roman" pitchFamily="18" charset="0"/>
              </a:rPr>
              <a:t>(</a:t>
            </a:r>
            <a:r>
              <a:rPr kumimoji="1" lang="en-US" altLang="zh-CN" sz="2800" i="1">
                <a:latin typeface="Times New Roman" pitchFamily="18" charset="0"/>
              </a:rPr>
              <a:t>t</a:t>
            </a:r>
            <a:r>
              <a:rPr kumimoji="1" lang="en-US" altLang="zh-CN" sz="2800">
                <a:latin typeface="Times New Roman" pitchFamily="18" charset="0"/>
              </a:rPr>
              <a:t>)</a:t>
            </a:r>
            <a:r>
              <a:rPr kumimoji="1" lang="zh-CN" altLang="en-US" sz="2800">
                <a:latin typeface="Times New Roman" pitchFamily="18" charset="0"/>
              </a:rPr>
              <a:t>取决于参数</a:t>
            </a:r>
            <a:r>
              <a:rPr kumimoji="1" lang="en-US" altLang="zh-CN" sz="2800" i="1">
                <a:latin typeface="Times New Roman" pitchFamily="18" charset="0"/>
              </a:rPr>
              <a:t>k</a:t>
            </a:r>
            <a:r>
              <a:rPr kumimoji="1" lang="en-US" altLang="zh-CN" sz="2400" baseline="-25000">
                <a:latin typeface="Times New Roman" pitchFamily="18" charset="0"/>
              </a:rPr>
              <a:t>21</a:t>
            </a:r>
            <a:r>
              <a:rPr kumimoji="1" lang="en-US" altLang="zh-CN" sz="2800">
                <a:latin typeface="Times New Roman" pitchFamily="18" charset="0"/>
              </a:rPr>
              <a:t>, </a:t>
            </a:r>
            <a:r>
              <a:rPr kumimoji="1" lang="en-US" altLang="zh-CN" sz="2800" i="1">
                <a:latin typeface="Times New Roman" pitchFamily="18" charset="0"/>
              </a:rPr>
              <a:t>k</a:t>
            </a:r>
            <a:r>
              <a:rPr kumimoji="1" lang="en-US" altLang="zh-CN" sz="2400" baseline="-25000">
                <a:latin typeface="Times New Roman" pitchFamily="18" charset="0"/>
              </a:rPr>
              <a:t>12</a:t>
            </a:r>
            <a:r>
              <a:rPr kumimoji="1" lang="en-US" altLang="zh-CN" sz="2800">
                <a:latin typeface="Times New Roman" pitchFamily="18" charset="0"/>
              </a:rPr>
              <a:t>, </a:t>
            </a:r>
            <a:r>
              <a:rPr kumimoji="1" lang="en-US" altLang="zh-CN" sz="2800" i="1">
                <a:latin typeface="Times New Roman" pitchFamily="18" charset="0"/>
              </a:rPr>
              <a:t>k</a:t>
            </a:r>
            <a:r>
              <a:rPr kumimoji="1" lang="en-US" altLang="zh-CN" sz="2400" baseline="-25000">
                <a:latin typeface="Times New Roman" pitchFamily="18" charset="0"/>
              </a:rPr>
              <a:t>13</a:t>
            </a:r>
            <a:r>
              <a:rPr kumimoji="1" lang="en-US" altLang="zh-CN" sz="2800">
                <a:latin typeface="Times New Roman" pitchFamily="18" charset="0"/>
              </a:rPr>
              <a:t>, </a:t>
            </a:r>
            <a:r>
              <a:rPr kumimoji="1" lang="en-US" altLang="zh-CN" sz="2800" i="1">
                <a:latin typeface="Times New Roman" pitchFamily="18" charset="0"/>
              </a:rPr>
              <a:t>V</a:t>
            </a:r>
            <a:r>
              <a:rPr kumimoji="1" lang="en-US" altLang="zh-CN" sz="2400" baseline="-25000">
                <a:latin typeface="Times New Roman" pitchFamily="18" charset="0"/>
              </a:rPr>
              <a:t>1</a:t>
            </a:r>
            <a:r>
              <a:rPr kumimoji="1" lang="en-US" altLang="zh-CN" sz="2800">
                <a:latin typeface="Times New Roman" pitchFamily="18" charset="0"/>
              </a:rPr>
              <a:t>, </a:t>
            </a:r>
            <a:r>
              <a:rPr kumimoji="1" lang="en-US" altLang="zh-CN" sz="2800" i="1">
                <a:latin typeface="Times New Roman" pitchFamily="18" charset="0"/>
              </a:rPr>
              <a:t>V</a:t>
            </a:r>
            <a:r>
              <a:rPr kumimoji="1" lang="en-US" altLang="zh-CN" sz="2400" baseline="-25000">
                <a:latin typeface="Times New Roman" pitchFamily="18" charset="0"/>
              </a:rPr>
              <a:t>2</a:t>
            </a:r>
            <a:r>
              <a:rPr kumimoji="1" lang="zh-CN" altLang="en-US" sz="2800">
                <a:latin typeface="Times New Roman" pitchFamily="18" charset="0"/>
              </a:rPr>
              <a:t>等</a:t>
            </a:r>
          </a:p>
        </p:txBody>
      </p:sp>
      <p:sp>
        <p:nvSpPr>
          <p:cNvPr id="132100" name="Text Box 4"/>
          <p:cNvSpPr txBox="1">
            <a:spLocks noChangeArrowheads="1"/>
          </p:cNvSpPr>
          <p:nvPr/>
        </p:nvSpPr>
        <p:spPr bwMode="auto">
          <a:xfrm>
            <a:off x="914400" y="1250950"/>
            <a:ext cx="76962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latin typeface="Times New Roman" pitchFamily="18" charset="0"/>
              </a:rPr>
              <a:t>t</a:t>
            </a:r>
            <a:r>
              <a:rPr kumimoji="1" lang="en-US" altLang="zh-CN" sz="2800">
                <a:latin typeface="Times New Roman" pitchFamily="18" charset="0"/>
              </a:rPr>
              <a:t>=0</a:t>
            </a:r>
            <a:r>
              <a:rPr kumimoji="1" lang="zh-CN" altLang="en-US" sz="2800">
                <a:latin typeface="Times New Roman" pitchFamily="18" charset="0"/>
              </a:rPr>
              <a:t>快速静脉注射</a:t>
            </a:r>
            <a:r>
              <a:rPr kumimoji="1" lang="en-US" altLang="zh-CN" sz="2800" i="1">
                <a:latin typeface="Times New Roman" pitchFamily="18" charset="0"/>
              </a:rPr>
              <a:t>D</a:t>
            </a:r>
            <a:r>
              <a:rPr kumimoji="1" lang="en-US" altLang="zh-CN" sz="2400" baseline="-25000">
                <a:latin typeface="Times New Roman" pitchFamily="18" charset="0"/>
              </a:rPr>
              <a:t>0</a:t>
            </a:r>
            <a:r>
              <a:rPr kumimoji="1" lang="zh-CN" altLang="en-US" sz="2800">
                <a:latin typeface="Times New Roman" pitchFamily="18" charset="0"/>
              </a:rPr>
              <a:t>，在</a:t>
            </a:r>
            <a:r>
              <a:rPr kumimoji="1" lang="en-US" altLang="zh-CN" sz="2800" i="1">
                <a:latin typeface="Times New Roman" pitchFamily="18" charset="0"/>
              </a:rPr>
              <a:t>t</a:t>
            </a:r>
            <a:r>
              <a:rPr kumimoji="1" lang="en-US" altLang="zh-CN" sz="2400" i="1" baseline="-25000">
                <a:latin typeface="Times New Roman" pitchFamily="18" charset="0"/>
              </a:rPr>
              <a:t>i </a:t>
            </a:r>
            <a:r>
              <a:rPr kumimoji="1" lang="en-US" altLang="zh-CN" sz="2800">
                <a:latin typeface="Times New Roman" pitchFamily="18" charset="0"/>
              </a:rPr>
              <a:t>(</a:t>
            </a:r>
            <a:r>
              <a:rPr kumimoji="1" lang="en-US" altLang="zh-CN" sz="2800" i="1">
                <a:latin typeface="Times New Roman" pitchFamily="18" charset="0"/>
              </a:rPr>
              <a:t>i </a:t>
            </a:r>
            <a:r>
              <a:rPr kumimoji="1" lang="en-US" altLang="zh-CN" sz="2800">
                <a:latin typeface="Times New Roman" pitchFamily="18" charset="0"/>
              </a:rPr>
              <a:t>=1,2,…,</a:t>
            </a:r>
            <a:r>
              <a:rPr kumimoji="1" lang="en-US" altLang="zh-CN" sz="2800" i="1">
                <a:latin typeface="Times New Roman" pitchFamily="18" charset="0"/>
              </a:rPr>
              <a:t>n</a:t>
            </a:r>
            <a:r>
              <a:rPr kumimoji="1" lang="en-US" altLang="zh-CN" sz="2800">
                <a:latin typeface="Times New Roman" pitchFamily="18" charset="0"/>
              </a:rPr>
              <a:t>) </a:t>
            </a:r>
            <a:r>
              <a:rPr kumimoji="1" lang="zh-CN" altLang="en-US" sz="2800">
                <a:latin typeface="Times New Roman" pitchFamily="18" charset="0"/>
              </a:rPr>
              <a:t>时测得</a:t>
            </a:r>
            <a:r>
              <a:rPr kumimoji="1" lang="en-US" altLang="zh-CN" sz="2800" i="1">
                <a:latin typeface="Times New Roman" pitchFamily="18" charset="0"/>
              </a:rPr>
              <a:t>c</a:t>
            </a:r>
            <a:r>
              <a:rPr kumimoji="1" lang="en-US" altLang="zh-CN" sz="2400" baseline="-25000">
                <a:latin typeface="Times New Roman" pitchFamily="18" charset="0"/>
              </a:rPr>
              <a:t>1</a:t>
            </a:r>
            <a:r>
              <a:rPr kumimoji="1" lang="en-US" altLang="zh-CN" sz="2800">
                <a:latin typeface="Times New Roman" pitchFamily="18" charset="0"/>
              </a:rPr>
              <a:t>(</a:t>
            </a:r>
            <a:r>
              <a:rPr kumimoji="1" lang="en-US" altLang="zh-CN" sz="2800" i="1">
                <a:latin typeface="Times New Roman" pitchFamily="18" charset="0"/>
              </a:rPr>
              <a:t>t</a:t>
            </a:r>
            <a:r>
              <a:rPr kumimoji="1" lang="en-US" altLang="zh-CN" sz="2400" baseline="-25000">
                <a:latin typeface="Times New Roman" pitchFamily="18" charset="0"/>
              </a:rPr>
              <a:t>i</a:t>
            </a:r>
            <a:r>
              <a:rPr kumimoji="1" lang="en-US" altLang="zh-CN" sz="2800">
                <a:latin typeface="Times New Roman" pitchFamily="18" charset="0"/>
              </a:rPr>
              <a:t>)</a:t>
            </a:r>
          </a:p>
        </p:txBody>
      </p:sp>
      <p:graphicFrame>
        <p:nvGraphicFramePr>
          <p:cNvPr id="132101" name="Object 5"/>
          <p:cNvGraphicFramePr>
            <a:graphicFrameLocks noChangeAspect="1"/>
          </p:cNvGraphicFramePr>
          <p:nvPr/>
        </p:nvGraphicFramePr>
        <p:xfrm>
          <a:off x="1114425" y="1752600"/>
          <a:ext cx="7227888" cy="1031875"/>
        </p:xfrm>
        <a:graphic>
          <a:graphicData uri="http://schemas.openxmlformats.org/presentationml/2006/ole">
            <mc:AlternateContent xmlns:mc="http://schemas.openxmlformats.org/markup-compatibility/2006">
              <mc:Choice xmlns:v="urn:schemas-microsoft-com:vml" Requires="v">
                <p:oleObj spid="_x0000_s132165" name="公式" r:id="rId3" imgW="2831760" imgH="431640" progId="Equation.3">
                  <p:embed/>
                </p:oleObj>
              </mc:Choice>
              <mc:Fallback>
                <p:oleObj name="公式" r:id="rId3" imgW="2831760" imgH="43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425" y="1752600"/>
                        <a:ext cx="7227888"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02" name="Object 6"/>
          <p:cNvGraphicFramePr>
            <a:graphicFrameLocks noChangeAspect="1"/>
          </p:cNvGraphicFramePr>
          <p:nvPr/>
        </p:nvGraphicFramePr>
        <p:xfrm>
          <a:off x="381000" y="3048000"/>
          <a:ext cx="2590800" cy="495300"/>
        </p:xfrm>
        <a:graphic>
          <a:graphicData uri="http://schemas.openxmlformats.org/presentationml/2006/ole">
            <mc:AlternateContent xmlns:mc="http://schemas.openxmlformats.org/markup-compatibility/2006">
              <mc:Choice xmlns:v="urn:schemas-microsoft-com:vml" Requires="v">
                <p:oleObj spid="_x0000_s132166" name="公式" r:id="rId5" imgW="1130040" imgH="215640" progId="Equation.3">
                  <p:embed/>
                </p:oleObj>
              </mc:Choice>
              <mc:Fallback>
                <p:oleObj name="公式" r:id="rId5" imgW="1130040" imgH="215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8000"/>
                        <a:ext cx="2590800" cy="495300"/>
                      </a:xfrm>
                      <a:prstGeom prst="rect">
                        <a:avLst/>
                      </a:prstGeom>
                      <a:solidFill>
                        <a:srgbClr val="FF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03" name="AutoShape 7"/>
          <p:cNvSpPr>
            <a:spLocks noChangeArrowheads="1"/>
          </p:cNvSpPr>
          <p:nvPr/>
        </p:nvSpPr>
        <p:spPr bwMode="auto">
          <a:xfrm>
            <a:off x="3124200" y="3124200"/>
            <a:ext cx="304800" cy="228600"/>
          </a:xfrm>
          <a:prstGeom prst="rightArrow">
            <a:avLst>
              <a:gd name="adj1" fmla="val 50000"/>
              <a:gd name="adj2" fmla="val 33333"/>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2104" name="Object 8"/>
          <p:cNvGraphicFramePr>
            <a:graphicFrameLocks noChangeAspect="1"/>
          </p:cNvGraphicFramePr>
          <p:nvPr/>
        </p:nvGraphicFramePr>
        <p:xfrm>
          <a:off x="3597275" y="2743200"/>
          <a:ext cx="4927600" cy="1031875"/>
        </p:xfrm>
        <a:graphic>
          <a:graphicData uri="http://schemas.openxmlformats.org/presentationml/2006/ole">
            <mc:AlternateContent xmlns:mc="http://schemas.openxmlformats.org/markup-compatibility/2006">
              <mc:Choice xmlns:v="urn:schemas-microsoft-com:vml" Requires="v">
                <p:oleObj spid="_x0000_s132167" name="公式" r:id="rId7" imgW="1930320" imgH="431640" progId="Equation.3">
                  <p:embed/>
                </p:oleObj>
              </mc:Choice>
              <mc:Fallback>
                <p:oleObj name="公式" r:id="rId7" imgW="1930320" imgH="4316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7275" y="2743200"/>
                        <a:ext cx="4927600"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05" name="Object 9"/>
          <p:cNvGraphicFramePr>
            <a:graphicFrameLocks noChangeAspect="1"/>
          </p:cNvGraphicFramePr>
          <p:nvPr/>
        </p:nvGraphicFramePr>
        <p:xfrm>
          <a:off x="381000" y="3962400"/>
          <a:ext cx="6705600" cy="581025"/>
        </p:xfrm>
        <a:graphic>
          <a:graphicData uri="http://schemas.openxmlformats.org/presentationml/2006/ole">
            <mc:AlternateContent xmlns:mc="http://schemas.openxmlformats.org/markup-compatibility/2006">
              <mc:Choice xmlns:v="urn:schemas-microsoft-com:vml" Requires="v">
                <p:oleObj spid="_x0000_s132168" name="公式" r:id="rId9" imgW="2425680" imgH="228600" progId="Equation.3">
                  <p:embed/>
                </p:oleObj>
              </mc:Choice>
              <mc:Fallback>
                <p:oleObj name="公式" r:id="rId9" imgW="2425680" imgH="2286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3962400"/>
                        <a:ext cx="6705600" cy="581025"/>
                      </a:xfrm>
                      <a:prstGeom prst="rect">
                        <a:avLst/>
                      </a:prstGeom>
                      <a:solidFill>
                        <a:srgbClr val="66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06" name="Object 10"/>
          <p:cNvGraphicFramePr>
            <a:graphicFrameLocks noChangeAspect="1"/>
          </p:cNvGraphicFramePr>
          <p:nvPr/>
        </p:nvGraphicFramePr>
        <p:xfrm>
          <a:off x="930275" y="4724400"/>
          <a:ext cx="4235450" cy="565150"/>
        </p:xfrm>
        <a:graphic>
          <a:graphicData uri="http://schemas.openxmlformats.org/presentationml/2006/ole">
            <mc:AlternateContent xmlns:mc="http://schemas.openxmlformats.org/markup-compatibility/2006">
              <mc:Choice xmlns:v="urn:schemas-microsoft-com:vml" Requires="v">
                <p:oleObj spid="_x0000_s132169" name="公式" r:id="rId11" imgW="1714320" imgH="228600" progId="Equation.3">
                  <p:embed/>
                </p:oleObj>
              </mc:Choice>
              <mc:Fallback>
                <p:oleObj name="公式" r:id="rId11" imgW="1714320" imgH="2286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0275" y="4724400"/>
                        <a:ext cx="4235450"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07" name="Object 11"/>
          <p:cNvGraphicFramePr>
            <a:graphicFrameLocks noChangeAspect="1"/>
          </p:cNvGraphicFramePr>
          <p:nvPr/>
        </p:nvGraphicFramePr>
        <p:xfrm>
          <a:off x="363538" y="5486400"/>
          <a:ext cx="6510337" cy="581025"/>
        </p:xfrm>
        <a:graphic>
          <a:graphicData uri="http://schemas.openxmlformats.org/presentationml/2006/ole">
            <mc:AlternateContent xmlns:mc="http://schemas.openxmlformats.org/markup-compatibility/2006">
              <mc:Choice xmlns:v="urn:schemas-microsoft-com:vml" Requires="v">
                <p:oleObj spid="_x0000_s132170" name="公式" r:id="rId13" imgW="2450880" imgH="228600" progId="Equation.3">
                  <p:embed/>
                </p:oleObj>
              </mc:Choice>
              <mc:Fallback>
                <p:oleObj name="公式" r:id="rId13" imgW="2450880" imgH="22860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538" y="5486400"/>
                        <a:ext cx="6510337" cy="58102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2098"/>
                                        </p:tgtEl>
                                        <p:attrNameLst>
                                          <p:attrName>style.visibility</p:attrName>
                                        </p:attrNameLst>
                                      </p:cBhvr>
                                      <p:to>
                                        <p:strVal val="visible"/>
                                      </p:to>
                                    </p:set>
                                    <p:anim calcmode="lin" valueType="num">
                                      <p:cBhvr additive="base">
                                        <p:cTn id="7" dur="500" fill="hold"/>
                                        <p:tgtEl>
                                          <p:spTgt spid="132098"/>
                                        </p:tgtEl>
                                        <p:attrNameLst>
                                          <p:attrName>ppt_x</p:attrName>
                                        </p:attrNameLst>
                                      </p:cBhvr>
                                      <p:tavLst>
                                        <p:tav tm="0">
                                          <p:val>
                                            <p:strVal val="0-#ppt_w/2"/>
                                          </p:val>
                                        </p:tav>
                                        <p:tav tm="100000">
                                          <p:val>
                                            <p:strVal val="#ppt_x"/>
                                          </p:val>
                                        </p:tav>
                                      </p:tavLst>
                                    </p:anim>
                                    <p:anim calcmode="lin" valueType="num">
                                      <p:cBhvr additive="base">
                                        <p:cTn id="8" dur="500" fill="hold"/>
                                        <p:tgtEl>
                                          <p:spTgt spid="1320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42" fill="hold" grpId="0" nodeType="clickEffect">
                                  <p:stCondLst>
                                    <p:cond delay="0"/>
                                  </p:stCondLst>
                                  <p:childTnLst>
                                    <p:set>
                                      <p:cBhvr>
                                        <p:cTn id="12" dur="1" fill="hold">
                                          <p:stCondLst>
                                            <p:cond delay="0"/>
                                          </p:stCondLst>
                                        </p:cTn>
                                        <p:tgtEl>
                                          <p:spTgt spid="132099"/>
                                        </p:tgtEl>
                                        <p:attrNameLst>
                                          <p:attrName>style.visibility</p:attrName>
                                        </p:attrNameLst>
                                      </p:cBhvr>
                                      <p:to>
                                        <p:strVal val="visible"/>
                                      </p:to>
                                    </p:set>
                                    <p:animEffect transition="in" filter="barn(outHorizontal)">
                                      <p:cBhvr>
                                        <p:cTn id="13" dur="500"/>
                                        <p:tgtEl>
                                          <p:spTgt spid="13209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132100"/>
                                        </p:tgtEl>
                                        <p:attrNameLst>
                                          <p:attrName>style.visibility</p:attrName>
                                        </p:attrNameLst>
                                      </p:cBhvr>
                                      <p:to>
                                        <p:strVal val="visible"/>
                                      </p:to>
                                    </p:set>
                                    <p:anim calcmode="lin" valueType="num">
                                      <p:cBhvr>
                                        <p:cTn id="18" dur="500" fill="hold"/>
                                        <p:tgtEl>
                                          <p:spTgt spid="132100"/>
                                        </p:tgtEl>
                                        <p:attrNameLst>
                                          <p:attrName>ppt_w</p:attrName>
                                        </p:attrNameLst>
                                      </p:cBhvr>
                                      <p:tavLst>
                                        <p:tav tm="0">
                                          <p:val>
                                            <p:fltVal val="0"/>
                                          </p:val>
                                        </p:tav>
                                        <p:tav tm="100000">
                                          <p:val>
                                            <p:strVal val="#ppt_w"/>
                                          </p:val>
                                        </p:tav>
                                      </p:tavLst>
                                    </p:anim>
                                    <p:anim calcmode="lin" valueType="num">
                                      <p:cBhvr>
                                        <p:cTn id="19" dur="500" fill="hold"/>
                                        <p:tgtEl>
                                          <p:spTgt spid="132100"/>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nodeType="clickEffect">
                                  <p:stCondLst>
                                    <p:cond delay="0"/>
                                  </p:stCondLst>
                                  <p:childTnLst>
                                    <p:set>
                                      <p:cBhvr>
                                        <p:cTn id="23" dur="1" fill="hold">
                                          <p:stCondLst>
                                            <p:cond delay="0"/>
                                          </p:stCondLst>
                                        </p:cTn>
                                        <p:tgtEl>
                                          <p:spTgt spid="132101"/>
                                        </p:tgtEl>
                                        <p:attrNameLst>
                                          <p:attrName>style.visibility</p:attrName>
                                        </p:attrNameLst>
                                      </p:cBhvr>
                                      <p:to>
                                        <p:strVal val="visible"/>
                                      </p:to>
                                    </p:set>
                                    <p:anim calcmode="lin" valueType="num">
                                      <p:cBhvr>
                                        <p:cTn id="24" dur="500" fill="hold"/>
                                        <p:tgtEl>
                                          <p:spTgt spid="132101"/>
                                        </p:tgtEl>
                                        <p:attrNameLst>
                                          <p:attrName>ppt_w</p:attrName>
                                        </p:attrNameLst>
                                      </p:cBhvr>
                                      <p:tavLst>
                                        <p:tav tm="0">
                                          <p:val>
                                            <p:fltVal val="0"/>
                                          </p:val>
                                        </p:tav>
                                        <p:tav tm="100000">
                                          <p:val>
                                            <p:strVal val="#ppt_w"/>
                                          </p:val>
                                        </p:tav>
                                      </p:tavLst>
                                    </p:anim>
                                    <p:anim calcmode="lin" valueType="num">
                                      <p:cBhvr>
                                        <p:cTn id="25" dur="500" fill="hold"/>
                                        <p:tgtEl>
                                          <p:spTgt spid="132101"/>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132102"/>
                                        </p:tgtEl>
                                        <p:attrNameLst>
                                          <p:attrName>style.visibility</p:attrName>
                                        </p:attrNameLst>
                                      </p:cBhvr>
                                      <p:to>
                                        <p:strVal val="visible"/>
                                      </p:to>
                                    </p:set>
                                    <p:anim calcmode="lin" valueType="num">
                                      <p:cBhvr additive="base">
                                        <p:cTn id="30" dur="500" fill="hold"/>
                                        <p:tgtEl>
                                          <p:spTgt spid="132102"/>
                                        </p:tgtEl>
                                        <p:attrNameLst>
                                          <p:attrName>ppt_x</p:attrName>
                                        </p:attrNameLst>
                                      </p:cBhvr>
                                      <p:tavLst>
                                        <p:tav tm="0">
                                          <p:val>
                                            <p:strVal val="0-#ppt_w/2"/>
                                          </p:val>
                                        </p:tav>
                                        <p:tav tm="100000">
                                          <p:val>
                                            <p:strVal val="#ppt_x"/>
                                          </p:val>
                                        </p:tav>
                                      </p:tavLst>
                                    </p:anim>
                                    <p:anim calcmode="lin" valueType="num">
                                      <p:cBhvr additive="base">
                                        <p:cTn id="31" dur="500" fill="hold"/>
                                        <p:tgtEl>
                                          <p:spTgt spid="132102"/>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32103"/>
                                        </p:tgtEl>
                                        <p:attrNameLst>
                                          <p:attrName>style.visibility</p:attrName>
                                        </p:attrNameLst>
                                      </p:cBhvr>
                                      <p:to>
                                        <p:strVal val="visible"/>
                                      </p:to>
                                    </p:set>
                                    <p:anim calcmode="lin" valueType="num">
                                      <p:cBhvr additive="base">
                                        <p:cTn id="36" dur="500" fill="hold"/>
                                        <p:tgtEl>
                                          <p:spTgt spid="132103"/>
                                        </p:tgtEl>
                                        <p:attrNameLst>
                                          <p:attrName>ppt_x</p:attrName>
                                        </p:attrNameLst>
                                      </p:cBhvr>
                                      <p:tavLst>
                                        <p:tav tm="0">
                                          <p:val>
                                            <p:strVal val="0-#ppt_w/2"/>
                                          </p:val>
                                        </p:tav>
                                        <p:tav tm="100000">
                                          <p:val>
                                            <p:strVal val="#ppt_x"/>
                                          </p:val>
                                        </p:tav>
                                      </p:tavLst>
                                    </p:anim>
                                    <p:anim calcmode="lin" valueType="num">
                                      <p:cBhvr additive="base">
                                        <p:cTn id="37" dur="500" fill="hold"/>
                                        <p:tgtEl>
                                          <p:spTgt spid="132103"/>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42" fill="hold" nodeType="clickEffect">
                                  <p:stCondLst>
                                    <p:cond delay="0"/>
                                  </p:stCondLst>
                                  <p:childTnLst>
                                    <p:set>
                                      <p:cBhvr>
                                        <p:cTn id="41" dur="1" fill="hold">
                                          <p:stCondLst>
                                            <p:cond delay="0"/>
                                          </p:stCondLst>
                                        </p:cTn>
                                        <p:tgtEl>
                                          <p:spTgt spid="132104"/>
                                        </p:tgtEl>
                                        <p:attrNameLst>
                                          <p:attrName>style.visibility</p:attrName>
                                        </p:attrNameLst>
                                      </p:cBhvr>
                                      <p:to>
                                        <p:strVal val="visible"/>
                                      </p:to>
                                    </p:set>
                                    <p:animEffect transition="in" filter="barn(outHorizontal)">
                                      <p:cBhvr>
                                        <p:cTn id="42" dur="500"/>
                                        <p:tgtEl>
                                          <p:spTgt spid="13210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10" fill="hold" nodeType="clickEffect">
                                  <p:stCondLst>
                                    <p:cond delay="0"/>
                                  </p:stCondLst>
                                  <p:childTnLst>
                                    <p:set>
                                      <p:cBhvr>
                                        <p:cTn id="46" dur="1" fill="hold">
                                          <p:stCondLst>
                                            <p:cond delay="0"/>
                                          </p:stCondLst>
                                        </p:cTn>
                                        <p:tgtEl>
                                          <p:spTgt spid="132105"/>
                                        </p:tgtEl>
                                        <p:attrNameLst>
                                          <p:attrName>style.visibility</p:attrName>
                                        </p:attrNameLst>
                                      </p:cBhvr>
                                      <p:to>
                                        <p:strVal val="visible"/>
                                      </p:to>
                                    </p:set>
                                    <p:anim calcmode="lin" valueType="num">
                                      <p:cBhvr>
                                        <p:cTn id="47" dur="500" fill="hold"/>
                                        <p:tgtEl>
                                          <p:spTgt spid="132105"/>
                                        </p:tgtEl>
                                        <p:attrNameLst>
                                          <p:attrName>ppt_w</p:attrName>
                                        </p:attrNameLst>
                                      </p:cBhvr>
                                      <p:tavLst>
                                        <p:tav tm="0">
                                          <p:val>
                                            <p:fltVal val="0"/>
                                          </p:val>
                                        </p:tav>
                                        <p:tav tm="100000">
                                          <p:val>
                                            <p:strVal val="#ppt_w"/>
                                          </p:val>
                                        </p:tav>
                                      </p:tavLst>
                                    </p:anim>
                                    <p:anim calcmode="lin" valueType="num">
                                      <p:cBhvr>
                                        <p:cTn id="48" dur="500" fill="hold"/>
                                        <p:tgtEl>
                                          <p:spTgt spid="132105"/>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32106"/>
                                        </p:tgtEl>
                                        <p:attrNameLst>
                                          <p:attrName>style.visibility</p:attrName>
                                        </p:attrNameLst>
                                      </p:cBhvr>
                                      <p:to>
                                        <p:strVal val="visible"/>
                                      </p:to>
                                    </p:set>
                                    <p:animEffect transition="in" filter="wipe(up)">
                                      <p:cBhvr>
                                        <p:cTn id="53" dur="500"/>
                                        <p:tgtEl>
                                          <p:spTgt spid="13210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6" presetClass="entr" presetSubtype="26" fill="hold" nodeType="clickEffect">
                                  <p:stCondLst>
                                    <p:cond delay="0"/>
                                  </p:stCondLst>
                                  <p:childTnLst>
                                    <p:set>
                                      <p:cBhvr>
                                        <p:cTn id="57" dur="1" fill="hold">
                                          <p:stCondLst>
                                            <p:cond delay="0"/>
                                          </p:stCondLst>
                                        </p:cTn>
                                        <p:tgtEl>
                                          <p:spTgt spid="132107"/>
                                        </p:tgtEl>
                                        <p:attrNameLst>
                                          <p:attrName>style.visibility</p:attrName>
                                        </p:attrNameLst>
                                      </p:cBhvr>
                                      <p:to>
                                        <p:strVal val="visible"/>
                                      </p:to>
                                    </p:set>
                                    <p:animEffect transition="in" filter="barn(inHorizontal)">
                                      <p:cBhvr>
                                        <p:cTn id="58" dur="500"/>
                                        <p:tgtEl>
                                          <p:spTgt spid="132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animBg="1" autoUpdateAnimBg="0"/>
      <p:bldP spid="132099" grpId="0" animBg="1" autoUpdateAnimBg="0"/>
      <p:bldP spid="132100" grpId="0" animBg="1" autoUpdateAnimBg="0"/>
      <p:bldP spid="13210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228600" y="457200"/>
            <a:ext cx="1676400" cy="519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rPr>
              <a:t>参数估计</a:t>
            </a:r>
          </a:p>
        </p:txBody>
      </p:sp>
      <p:graphicFrame>
        <p:nvGraphicFramePr>
          <p:cNvPr id="133123" name="Object 3"/>
          <p:cNvGraphicFramePr>
            <a:graphicFrameLocks noChangeAspect="1"/>
          </p:cNvGraphicFramePr>
          <p:nvPr/>
        </p:nvGraphicFramePr>
        <p:xfrm>
          <a:off x="1981200" y="457200"/>
          <a:ext cx="2438400" cy="487363"/>
        </p:xfrm>
        <a:graphic>
          <a:graphicData uri="http://schemas.openxmlformats.org/presentationml/2006/ole">
            <mc:AlternateContent xmlns:mc="http://schemas.openxmlformats.org/markup-compatibility/2006">
              <mc:Choice xmlns:v="urn:schemas-microsoft-com:vml" Requires="v">
                <p:oleObj spid="_x0000_s133211" name="Equation" r:id="rId3" imgW="1079280" imgH="215640" progId="Equation.3">
                  <p:embed/>
                </p:oleObj>
              </mc:Choice>
              <mc:Fallback>
                <p:oleObj name="Equation" r:id="rId3" imgW="107928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57200"/>
                        <a:ext cx="2438400" cy="487363"/>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24" name="Text Box 4"/>
          <p:cNvSpPr txBox="1">
            <a:spLocks noChangeArrowheads="1"/>
          </p:cNvSpPr>
          <p:nvPr/>
        </p:nvSpPr>
        <p:spPr bwMode="auto">
          <a:xfrm>
            <a:off x="4495800" y="428625"/>
            <a:ext cx="4495800" cy="51911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itchFamily="18" charset="0"/>
              </a:rPr>
              <a:t>进入中心室得药物全部排除</a:t>
            </a:r>
          </a:p>
        </p:txBody>
      </p:sp>
      <p:graphicFrame>
        <p:nvGraphicFramePr>
          <p:cNvPr id="133125" name="Object 5"/>
          <p:cNvGraphicFramePr>
            <a:graphicFrameLocks noChangeAspect="1"/>
          </p:cNvGraphicFramePr>
          <p:nvPr/>
        </p:nvGraphicFramePr>
        <p:xfrm>
          <a:off x="419100" y="1158875"/>
          <a:ext cx="3659188" cy="833438"/>
        </p:xfrm>
        <a:graphic>
          <a:graphicData uri="http://schemas.openxmlformats.org/presentationml/2006/ole">
            <mc:AlternateContent xmlns:mc="http://schemas.openxmlformats.org/markup-compatibility/2006">
              <mc:Choice xmlns:v="urn:schemas-microsoft-com:vml" Requires="v">
                <p:oleObj spid="_x0000_s133212" name="公式" r:id="rId5" imgW="1206360" imgH="330120" progId="Equation.3">
                  <p:embed/>
                </p:oleObj>
              </mc:Choice>
              <mc:Fallback>
                <p:oleObj name="公式" r:id="rId5" imgW="1206360" imgH="33012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 y="1158875"/>
                        <a:ext cx="3659188" cy="833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26" name="AutoShape 6"/>
          <p:cNvSpPr>
            <a:spLocks noChangeArrowheads="1"/>
          </p:cNvSpPr>
          <p:nvPr/>
        </p:nvSpPr>
        <p:spPr bwMode="auto">
          <a:xfrm>
            <a:off x="4114800" y="1447800"/>
            <a:ext cx="762000" cy="304800"/>
          </a:xfrm>
          <a:prstGeom prst="rightArrow">
            <a:avLst>
              <a:gd name="adj1" fmla="val 50000"/>
              <a:gd name="adj2" fmla="val 62500"/>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3127" name="Object 7"/>
          <p:cNvGraphicFramePr>
            <a:graphicFrameLocks noChangeAspect="1"/>
          </p:cNvGraphicFramePr>
          <p:nvPr/>
        </p:nvGraphicFramePr>
        <p:xfrm>
          <a:off x="5084763" y="1058863"/>
          <a:ext cx="3622675" cy="1154112"/>
        </p:xfrm>
        <a:graphic>
          <a:graphicData uri="http://schemas.openxmlformats.org/presentationml/2006/ole">
            <mc:AlternateContent xmlns:mc="http://schemas.openxmlformats.org/markup-compatibility/2006">
              <mc:Choice xmlns:v="urn:schemas-microsoft-com:vml" Requires="v">
                <p:oleObj spid="_x0000_s133213" name="公式" r:id="rId7" imgW="1193760" imgH="457200" progId="Equation.3">
                  <p:embed/>
                </p:oleObj>
              </mc:Choice>
              <mc:Fallback>
                <p:oleObj name="公式" r:id="rId7" imgW="1193760" imgH="4572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4763" y="1058863"/>
                        <a:ext cx="3622675" cy="1154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28" name="Object 8"/>
          <p:cNvGraphicFramePr>
            <a:graphicFrameLocks noChangeAspect="1"/>
          </p:cNvGraphicFramePr>
          <p:nvPr/>
        </p:nvGraphicFramePr>
        <p:xfrm>
          <a:off x="528638" y="2438400"/>
          <a:ext cx="3359150" cy="1066800"/>
        </p:xfrm>
        <a:graphic>
          <a:graphicData uri="http://schemas.openxmlformats.org/presentationml/2006/ole">
            <mc:AlternateContent xmlns:mc="http://schemas.openxmlformats.org/markup-compatibility/2006">
              <mc:Choice xmlns:v="urn:schemas-microsoft-com:vml" Requires="v">
                <p:oleObj spid="_x0000_s133214" name="公式" r:id="rId9" imgW="1180800" imgH="431640" progId="Equation.3">
                  <p:embed/>
                </p:oleObj>
              </mc:Choice>
              <mc:Fallback>
                <p:oleObj name="公式" r:id="rId9" imgW="1180800" imgH="43164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638" y="2438400"/>
                        <a:ext cx="3359150" cy="10668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29" name="AutoShape 9"/>
          <p:cNvSpPr>
            <a:spLocks noChangeArrowheads="1"/>
          </p:cNvSpPr>
          <p:nvPr/>
        </p:nvSpPr>
        <p:spPr bwMode="auto">
          <a:xfrm>
            <a:off x="4114800" y="2743200"/>
            <a:ext cx="762000" cy="304800"/>
          </a:xfrm>
          <a:prstGeom prst="rightArrow">
            <a:avLst>
              <a:gd name="adj1" fmla="val 50000"/>
              <a:gd name="adj2" fmla="val 62500"/>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3130" name="Object 10"/>
          <p:cNvGraphicFramePr>
            <a:graphicFrameLocks noChangeAspect="1"/>
          </p:cNvGraphicFramePr>
          <p:nvPr/>
        </p:nvGraphicFramePr>
        <p:xfrm>
          <a:off x="5181600" y="2362200"/>
          <a:ext cx="3121025" cy="1057275"/>
        </p:xfrm>
        <a:graphic>
          <a:graphicData uri="http://schemas.openxmlformats.org/presentationml/2006/ole">
            <mc:AlternateContent xmlns:mc="http://schemas.openxmlformats.org/markup-compatibility/2006">
              <mc:Choice xmlns:v="urn:schemas-microsoft-com:vml" Requires="v">
                <p:oleObj spid="_x0000_s133215" name="公式" r:id="rId11" imgW="1028520" imgH="419040" progId="Equation.3">
                  <p:embed/>
                </p:oleObj>
              </mc:Choice>
              <mc:Fallback>
                <p:oleObj name="公式" r:id="rId11" imgW="1028520" imgH="41904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1600" y="2362200"/>
                        <a:ext cx="3121025" cy="105727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31" name="Object 11"/>
          <p:cNvGraphicFramePr>
            <a:graphicFrameLocks noChangeAspect="1"/>
          </p:cNvGraphicFramePr>
          <p:nvPr/>
        </p:nvGraphicFramePr>
        <p:xfrm>
          <a:off x="774700" y="4114800"/>
          <a:ext cx="2944813" cy="1050925"/>
        </p:xfrm>
        <a:graphic>
          <a:graphicData uri="http://schemas.openxmlformats.org/presentationml/2006/ole">
            <mc:AlternateContent xmlns:mc="http://schemas.openxmlformats.org/markup-compatibility/2006">
              <mc:Choice xmlns:v="urn:schemas-microsoft-com:vml" Requires="v">
                <p:oleObj spid="_x0000_s133216" name="公式" r:id="rId13" imgW="1396800" imgH="482400" progId="Equation.3">
                  <p:embed/>
                </p:oleObj>
              </mc:Choice>
              <mc:Fallback>
                <p:oleObj name="公式" r:id="rId13" imgW="1396800" imgH="48240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4700" y="4114800"/>
                        <a:ext cx="2944813" cy="1050925"/>
                      </a:xfrm>
                      <a:prstGeom prst="rect">
                        <a:avLst/>
                      </a:prstGeom>
                      <a:solidFill>
                        <a:srgbClr val="FF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32" name="AutoShape 12"/>
          <p:cNvSpPr>
            <a:spLocks noChangeArrowheads="1"/>
          </p:cNvSpPr>
          <p:nvPr/>
        </p:nvSpPr>
        <p:spPr bwMode="auto">
          <a:xfrm>
            <a:off x="4114800" y="4419600"/>
            <a:ext cx="762000" cy="304800"/>
          </a:xfrm>
          <a:prstGeom prst="rightArrow">
            <a:avLst>
              <a:gd name="adj1" fmla="val 50000"/>
              <a:gd name="adj2" fmla="val 62500"/>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3133" name="Object 13"/>
          <p:cNvGraphicFramePr>
            <a:graphicFrameLocks noChangeAspect="1"/>
          </p:cNvGraphicFramePr>
          <p:nvPr/>
        </p:nvGraphicFramePr>
        <p:xfrm>
          <a:off x="5334000" y="3657600"/>
          <a:ext cx="1773238" cy="1089025"/>
        </p:xfrm>
        <a:graphic>
          <a:graphicData uri="http://schemas.openxmlformats.org/presentationml/2006/ole">
            <mc:AlternateContent xmlns:mc="http://schemas.openxmlformats.org/markup-compatibility/2006">
              <mc:Choice xmlns:v="urn:schemas-microsoft-com:vml" Requires="v">
                <p:oleObj spid="_x0000_s133217" name="公式" r:id="rId15" imgW="583920" imgH="431640" progId="Equation.3">
                  <p:embed/>
                </p:oleObj>
              </mc:Choice>
              <mc:Fallback>
                <p:oleObj name="公式" r:id="rId15" imgW="583920" imgH="43164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34000" y="3657600"/>
                        <a:ext cx="1773238" cy="1089025"/>
                      </a:xfrm>
                      <a:prstGeom prst="rect">
                        <a:avLst/>
                      </a:prstGeom>
                      <a:solidFill>
                        <a:srgbClr val="66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34" name="Object 14"/>
          <p:cNvGraphicFramePr>
            <a:graphicFrameLocks noChangeAspect="1"/>
          </p:cNvGraphicFramePr>
          <p:nvPr/>
        </p:nvGraphicFramePr>
        <p:xfrm>
          <a:off x="5349875" y="4800600"/>
          <a:ext cx="3397250" cy="576263"/>
        </p:xfrm>
        <a:graphic>
          <a:graphicData uri="http://schemas.openxmlformats.org/presentationml/2006/ole">
            <mc:AlternateContent xmlns:mc="http://schemas.openxmlformats.org/markup-compatibility/2006">
              <mc:Choice xmlns:v="urn:schemas-microsoft-com:vml" Requires="v">
                <p:oleObj spid="_x0000_s133218" name="公式" r:id="rId17" imgW="1307880" imgH="228600" progId="Equation.3">
                  <p:embed/>
                </p:oleObj>
              </mc:Choice>
              <mc:Fallback>
                <p:oleObj name="公式" r:id="rId17" imgW="1307880" imgH="22860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49875" y="4800600"/>
                        <a:ext cx="3397250" cy="576263"/>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35" name="AutoShape 15"/>
          <p:cNvSpPr>
            <a:spLocks/>
          </p:cNvSpPr>
          <p:nvPr/>
        </p:nvSpPr>
        <p:spPr bwMode="auto">
          <a:xfrm>
            <a:off x="5029200" y="4114800"/>
            <a:ext cx="228600" cy="914400"/>
          </a:xfrm>
          <a:prstGeom prst="leftBrace">
            <a:avLst>
              <a:gd name="adj1" fmla="val 3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22"/>
                                        </p:tgtEl>
                                        <p:attrNameLst>
                                          <p:attrName>style.visibility</p:attrName>
                                        </p:attrNameLst>
                                      </p:cBhvr>
                                      <p:to>
                                        <p:strVal val="visible"/>
                                      </p:to>
                                    </p:set>
                                    <p:anim calcmode="lin" valueType="num">
                                      <p:cBhvr additive="base">
                                        <p:cTn id="7" dur="500" fill="hold"/>
                                        <p:tgtEl>
                                          <p:spTgt spid="133122"/>
                                        </p:tgtEl>
                                        <p:attrNameLst>
                                          <p:attrName>ppt_x</p:attrName>
                                        </p:attrNameLst>
                                      </p:cBhvr>
                                      <p:tavLst>
                                        <p:tav tm="0">
                                          <p:val>
                                            <p:strVal val="0-#ppt_w/2"/>
                                          </p:val>
                                        </p:tav>
                                        <p:tav tm="100000">
                                          <p:val>
                                            <p:strVal val="#ppt_x"/>
                                          </p:val>
                                        </p:tav>
                                      </p:tavLst>
                                    </p:anim>
                                    <p:anim calcmode="lin" valueType="num">
                                      <p:cBhvr additive="base">
                                        <p:cTn id="8" dur="500" fill="hold"/>
                                        <p:tgtEl>
                                          <p:spTgt spid="1331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33123"/>
                                        </p:tgtEl>
                                        <p:attrNameLst>
                                          <p:attrName>style.visibility</p:attrName>
                                        </p:attrNameLst>
                                      </p:cBhvr>
                                      <p:to>
                                        <p:strVal val="visible"/>
                                      </p:to>
                                    </p:set>
                                    <p:animEffect transition="in" filter="dissolve">
                                      <p:cBhvr>
                                        <p:cTn id="13" dur="500"/>
                                        <p:tgtEl>
                                          <p:spTgt spid="13312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3124"/>
                                        </p:tgtEl>
                                        <p:attrNameLst>
                                          <p:attrName>style.visibility</p:attrName>
                                        </p:attrNameLst>
                                      </p:cBhvr>
                                      <p:to>
                                        <p:strVal val="visible"/>
                                      </p:to>
                                    </p:set>
                                    <p:animEffect transition="in" filter="dissolve">
                                      <p:cBhvr>
                                        <p:cTn id="18" dur="500"/>
                                        <p:tgtEl>
                                          <p:spTgt spid="13312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6" fill="hold" nodeType="clickEffect">
                                  <p:stCondLst>
                                    <p:cond delay="0"/>
                                  </p:stCondLst>
                                  <p:childTnLst>
                                    <p:set>
                                      <p:cBhvr>
                                        <p:cTn id="22" dur="1" fill="hold">
                                          <p:stCondLst>
                                            <p:cond delay="0"/>
                                          </p:stCondLst>
                                        </p:cTn>
                                        <p:tgtEl>
                                          <p:spTgt spid="133125"/>
                                        </p:tgtEl>
                                        <p:attrNameLst>
                                          <p:attrName>style.visibility</p:attrName>
                                        </p:attrNameLst>
                                      </p:cBhvr>
                                      <p:to>
                                        <p:strVal val="visible"/>
                                      </p:to>
                                    </p:set>
                                    <p:animEffect transition="in" filter="barn(inHorizontal)">
                                      <p:cBhvr>
                                        <p:cTn id="23" dur="500"/>
                                        <p:tgtEl>
                                          <p:spTgt spid="13312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33126"/>
                                        </p:tgtEl>
                                        <p:attrNameLst>
                                          <p:attrName>style.visibility</p:attrName>
                                        </p:attrNameLst>
                                      </p:cBhvr>
                                      <p:to>
                                        <p:strVal val="visible"/>
                                      </p:to>
                                    </p:set>
                                    <p:anim calcmode="lin" valueType="num">
                                      <p:cBhvr additive="base">
                                        <p:cTn id="28" dur="500" fill="hold"/>
                                        <p:tgtEl>
                                          <p:spTgt spid="133126"/>
                                        </p:tgtEl>
                                        <p:attrNameLst>
                                          <p:attrName>ppt_x</p:attrName>
                                        </p:attrNameLst>
                                      </p:cBhvr>
                                      <p:tavLst>
                                        <p:tav tm="0">
                                          <p:val>
                                            <p:strVal val="0-#ppt_w/2"/>
                                          </p:val>
                                        </p:tav>
                                        <p:tav tm="100000">
                                          <p:val>
                                            <p:strVal val="#ppt_x"/>
                                          </p:val>
                                        </p:tav>
                                      </p:tavLst>
                                    </p:anim>
                                    <p:anim calcmode="lin" valueType="num">
                                      <p:cBhvr additive="base">
                                        <p:cTn id="29" dur="500" fill="hold"/>
                                        <p:tgtEl>
                                          <p:spTgt spid="133126"/>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10" fill="hold" nodeType="clickEffect">
                                  <p:stCondLst>
                                    <p:cond delay="0"/>
                                  </p:stCondLst>
                                  <p:childTnLst>
                                    <p:set>
                                      <p:cBhvr>
                                        <p:cTn id="33" dur="1" fill="hold">
                                          <p:stCondLst>
                                            <p:cond delay="0"/>
                                          </p:stCondLst>
                                        </p:cTn>
                                        <p:tgtEl>
                                          <p:spTgt spid="133127"/>
                                        </p:tgtEl>
                                        <p:attrNameLst>
                                          <p:attrName>style.visibility</p:attrName>
                                        </p:attrNameLst>
                                      </p:cBhvr>
                                      <p:to>
                                        <p:strVal val="visible"/>
                                      </p:to>
                                    </p:set>
                                    <p:anim calcmode="lin" valueType="num">
                                      <p:cBhvr>
                                        <p:cTn id="34" dur="500" fill="hold"/>
                                        <p:tgtEl>
                                          <p:spTgt spid="133127"/>
                                        </p:tgtEl>
                                        <p:attrNameLst>
                                          <p:attrName>ppt_w</p:attrName>
                                        </p:attrNameLst>
                                      </p:cBhvr>
                                      <p:tavLst>
                                        <p:tav tm="0">
                                          <p:val>
                                            <p:fltVal val="0"/>
                                          </p:val>
                                        </p:tav>
                                        <p:tav tm="100000">
                                          <p:val>
                                            <p:strVal val="#ppt_w"/>
                                          </p:val>
                                        </p:tav>
                                      </p:tavLst>
                                    </p:anim>
                                    <p:anim calcmode="lin" valueType="num">
                                      <p:cBhvr>
                                        <p:cTn id="35" dur="500" fill="hold"/>
                                        <p:tgtEl>
                                          <p:spTgt spid="133127"/>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42" fill="hold" nodeType="clickEffect">
                                  <p:stCondLst>
                                    <p:cond delay="0"/>
                                  </p:stCondLst>
                                  <p:childTnLst>
                                    <p:set>
                                      <p:cBhvr>
                                        <p:cTn id="39" dur="1" fill="hold">
                                          <p:stCondLst>
                                            <p:cond delay="0"/>
                                          </p:stCondLst>
                                        </p:cTn>
                                        <p:tgtEl>
                                          <p:spTgt spid="133128"/>
                                        </p:tgtEl>
                                        <p:attrNameLst>
                                          <p:attrName>style.visibility</p:attrName>
                                        </p:attrNameLst>
                                      </p:cBhvr>
                                      <p:to>
                                        <p:strVal val="visible"/>
                                      </p:to>
                                    </p:set>
                                    <p:animEffect transition="in" filter="barn(outHorizontal)">
                                      <p:cBhvr>
                                        <p:cTn id="40" dur="500"/>
                                        <p:tgtEl>
                                          <p:spTgt spid="13312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33129"/>
                                        </p:tgtEl>
                                        <p:attrNameLst>
                                          <p:attrName>style.visibility</p:attrName>
                                        </p:attrNameLst>
                                      </p:cBhvr>
                                      <p:to>
                                        <p:strVal val="visible"/>
                                      </p:to>
                                    </p:set>
                                    <p:anim calcmode="lin" valueType="num">
                                      <p:cBhvr additive="base">
                                        <p:cTn id="45" dur="500" fill="hold"/>
                                        <p:tgtEl>
                                          <p:spTgt spid="133129"/>
                                        </p:tgtEl>
                                        <p:attrNameLst>
                                          <p:attrName>ppt_x</p:attrName>
                                        </p:attrNameLst>
                                      </p:cBhvr>
                                      <p:tavLst>
                                        <p:tav tm="0">
                                          <p:val>
                                            <p:strVal val="0-#ppt_w/2"/>
                                          </p:val>
                                        </p:tav>
                                        <p:tav tm="100000">
                                          <p:val>
                                            <p:strVal val="#ppt_x"/>
                                          </p:val>
                                        </p:tav>
                                      </p:tavLst>
                                    </p:anim>
                                    <p:anim calcmode="lin" valueType="num">
                                      <p:cBhvr additive="base">
                                        <p:cTn id="46" dur="500" fill="hold"/>
                                        <p:tgtEl>
                                          <p:spTgt spid="133129"/>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nodeType="clickEffect">
                                  <p:stCondLst>
                                    <p:cond delay="0"/>
                                  </p:stCondLst>
                                  <p:childTnLst>
                                    <p:set>
                                      <p:cBhvr>
                                        <p:cTn id="50" dur="1" fill="hold">
                                          <p:stCondLst>
                                            <p:cond delay="0"/>
                                          </p:stCondLst>
                                        </p:cTn>
                                        <p:tgtEl>
                                          <p:spTgt spid="133130"/>
                                        </p:tgtEl>
                                        <p:attrNameLst>
                                          <p:attrName>style.visibility</p:attrName>
                                        </p:attrNameLst>
                                      </p:cBhvr>
                                      <p:to>
                                        <p:strVal val="visible"/>
                                      </p:to>
                                    </p:set>
                                    <p:animEffect transition="in" filter="box(in)">
                                      <p:cBhvr>
                                        <p:cTn id="51" dur="500"/>
                                        <p:tgtEl>
                                          <p:spTgt spid="13313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6" presetClass="entr" presetSubtype="42" fill="hold" nodeType="clickEffect">
                                  <p:stCondLst>
                                    <p:cond delay="0"/>
                                  </p:stCondLst>
                                  <p:childTnLst>
                                    <p:set>
                                      <p:cBhvr>
                                        <p:cTn id="55" dur="1" fill="hold">
                                          <p:stCondLst>
                                            <p:cond delay="0"/>
                                          </p:stCondLst>
                                        </p:cTn>
                                        <p:tgtEl>
                                          <p:spTgt spid="133131"/>
                                        </p:tgtEl>
                                        <p:attrNameLst>
                                          <p:attrName>style.visibility</p:attrName>
                                        </p:attrNameLst>
                                      </p:cBhvr>
                                      <p:to>
                                        <p:strVal val="visible"/>
                                      </p:to>
                                    </p:set>
                                    <p:animEffect transition="in" filter="barn(outHorizontal)">
                                      <p:cBhvr>
                                        <p:cTn id="56" dur="500"/>
                                        <p:tgtEl>
                                          <p:spTgt spid="13313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33132"/>
                                        </p:tgtEl>
                                        <p:attrNameLst>
                                          <p:attrName>style.visibility</p:attrName>
                                        </p:attrNameLst>
                                      </p:cBhvr>
                                      <p:to>
                                        <p:strVal val="visible"/>
                                      </p:to>
                                    </p:set>
                                    <p:anim calcmode="lin" valueType="num">
                                      <p:cBhvr additive="base">
                                        <p:cTn id="61" dur="500" fill="hold"/>
                                        <p:tgtEl>
                                          <p:spTgt spid="133132"/>
                                        </p:tgtEl>
                                        <p:attrNameLst>
                                          <p:attrName>ppt_x</p:attrName>
                                        </p:attrNameLst>
                                      </p:cBhvr>
                                      <p:tavLst>
                                        <p:tav tm="0">
                                          <p:val>
                                            <p:strVal val="0-#ppt_w/2"/>
                                          </p:val>
                                        </p:tav>
                                        <p:tav tm="100000">
                                          <p:val>
                                            <p:strVal val="#ppt_x"/>
                                          </p:val>
                                        </p:tav>
                                      </p:tavLst>
                                    </p:anim>
                                    <p:anim calcmode="lin" valueType="num">
                                      <p:cBhvr additive="base">
                                        <p:cTn id="62" dur="500" fill="hold"/>
                                        <p:tgtEl>
                                          <p:spTgt spid="133132"/>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33135"/>
                                        </p:tgtEl>
                                        <p:attrNameLst>
                                          <p:attrName>style.visibility</p:attrName>
                                        </p:attrNameLst>
                                      </p:cBhvr>
                                      <p:to>
                                        <p:strVal val="visible"/>
                                      </p:to>
                                    </p:set>
                                    <p:anim calcmode="lin" valueType="num">
                                      <p:cBhvr additive="base">
                                        <p:cTn id="67" dur="500" fill="hold"/>
                                        <p:tgtEl>
                                          <p:spTgt spid="133135"/>
                                        </p:tgtEl>
                                        <p:attrNameLst>
                                          <p:attrName>ppt_x</p:attrName>
                                        </p:attrNameLst>
                                      </p:cBhvr>
                                      <p:tavLst>
                                        <p:tav tm="0">
                                          <p:val>
                                            <p:strVal val="0-#ppt_w/2"/>
                                          </p:val>
                                        </p:tav>
                                        <p:tav tm="100000">
                                          <p:val>
                                            <p:strVal val="#ppt_x"/>
                                          </p:val>
                                        </p:tav>
                                      </p:tavLst>
                                    </p:anim>
                                    <p:anim calcmode="lin" valueType="num">
                                      <p:cBhvr additive="base">
                                        <p:cTn id="68" dur="500" fill="hold"/>
                                        <p:tgtEl>
                                          <p:spTgt spid="133135"/>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nodeType="clickEffect">
                                  <p:stCondLst>
                                    <p:cond delay="0"/>
                                  </p:stCondLst>
                                  <p:childTnLst>
                                    <p:set>
                                      <p:cBhvr>
                                        <p:cTn id="72" dur="1" fill="hold">
                                          <p:stCondLst>
                                            <p:cond delay="0"/>
                                          </p:stCondLst>
                                        </p:cTn>
                                        <p:tgtEl>
                                          <p:spTgt spid="133133"/>
                                        </p:tgtEl>
                                        <p:attrNameLst>
                                          <p:attrName>style.visibility</p:attrName>
                                        </p:attrNameLst>
                                      </p:cBhvr>
                                      <p:to>
                                        <p:strVal val="visible"/>
                                      </p:to>
                                    </p:set>
                                    <p:anim calcmode="lin" valueType="num">
                                      <p:cBhvr additive="base">
                                        <p:cTn id="73" dur="500" fill="hold"/>
                                        <p:tgtEl>
                                          <p:spTgt spid="133133"/>
                                        </p:tgtEl>
                                        <p:attrNameLst>
                                          <p:attrName>ppt_x</p:attrName>
                                        </p:attrNameLst>
                                      </p:cBhvr>
                                      <p:tavLst>
                                        <p:tav tm="0">
                                          <p:val>
                                            <p:strVal val="0-#ppt_w/2"/>
                                          </p:val>
                                        </p:tav>
                                        <p:tav tm="100000">
                                          <p:val>
                                            <p:strVal val="#ppt_x"/>
                                          </p:val>
                                        </p:tav>
                                      </p:tavLst>
                                    </p:anim>
                                    <p:anim calcmode="lin" valueType="num">
                                      <p:cBhvr additive="base">
                                        <p:cTn id="74" dur="500" fill="hold"/>
                                        <p:tgtEl>
                                          <p:spTgt spid="133133"/>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nodeType="clickEffect">
                                  <p:stCondLst>
                                    <p:cond delay="0"/>
                                  </p:stCondLst>
                                  <p:childTnLst>
                                    <p:set>
                                      <p:cBhvr>
                                        <p:cTn id="78" dur="1" fill="hold">
                                          <p:stCondLst>
                                            <p:cond delay="0"/>
                                          </p:stCondLst>
                                        </p:cTn>
                                        <p:tgtEl>
                                          <p:spTgt spid="133134"/>
                                        </p:tgtEl>
                                        <p:attrNameLst>
                                          <p:attrName>style.visibility</p:attrName>
                                        </p:attrNameLst>
                                      </p:cBhvr>
                                      <p:to>
                                        <p:strVal val="visible"/>
                                      </p:to>
                                    </p:set>
                                    <p:anim calcmode="lin" valueType="num">
                                      <p:cBhvr additive="base">
                                        <p:cTn id="79" dur="500" fill="hold"/>
                                        <p:tgtEl>
                                          <p:spTgt spid="133134"/>
                                        </p:tgtEl>
                                        <p:attrNameLst>
                                          <p:attrName>ppt_x</p:attrName>
                                        </p:attrNameLst>
                                      </p:cBhvr>
                                      <p:tavLst>
                                        <p:tav tm="0">
                                          <p:val>
                                            <p:strVal val="0-#ppt_w/2"/>
                                          </p:val>
                                        </p:tav>
                                        <p:tav tm="100000">
                                          <p:val>
                                            <p:strVal val="#ppt_x"/>
                                          </p:val>
                                        </p:tav>
                                      </p:tavLst>
                                    </p:anim>
                                    <p:anim calcmode="lin" valueType="num">
                                      <p:cBhvr additive="base">
                                        <p:cTn id="80" dur="500" fill="hold"/>
                                        <p:tgtEl>
                                          <p:spTgt spid="1331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autoUpdateAnimBg="0"/>
      <p:bldP spid="133124" grpId="0" animBg="1" autoUpdateAnimBg="0"/>
      <p:bldP spid="133126" grpId="0" animBg="1"/>
      <p:bldP spid="133129" grpId="0" animBg="1"/>
      <p:bldP spid="133132" grpId="0" animBg="1"/>
      <p:bldP spid="13313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8" name="Rectangle 4"/>
          <p:cNvSpPr>
            <a:spLocks noChangeArrowheads="1"/>
          </p:cNvSpPr>
          <p:nvPr/>
        </p:nvSpPr>
        <p:spPr bwMode="auto">
          <a:xfrm>
            <a:off x="1524000" y="1524000"/>
            <a:ext cx="56705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800" b="1">
                <a:solidFill>
                  <a:schemeClr val="tx2"/>
                </a:solidFill>
                <a:effectLst>
                  <a:outerShdw blurRad="38100" dist="38100" dir="2700000" algn="tl">
                    <a:srgbClr val="C0C0C0"/>
                  </a:outerShdw>
                </a:effectLst>
              </a:rPr>
              <a:t>一阶偏微分方程模型</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求解&#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38.875"/>
  <p:tag name="PICTUREFILESIZE" val="1339"/>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epsilon=10^{-10}$&#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79"/>
  <p:tag name="PICTUREFILESIZE" val="106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stretcha&#10;\left\{&#10;\begin{array}{l}&#10;\dot x_1(t) = -\beta x_1(t) + x_2(t)x_3(t) \\&#10;\dot x_2(t) = -\rho x_2(t) + \rho x_3(t) \\&#10;\dot x_3(t) = -x_1(t)x_2(t) + \sigma x_2(t) -x_3(t)&#10;\end{array} \right.&#10;$$&#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298.75"/>
  <p:tag name="PICTUREFILESIZE" val="9777"/>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编写函数：&#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85"/>
  <p:tag name="PICTUREFILESIZE" val="2413"/>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begin{verbatim}&#10;   &gt;&gt; t_final=100; x0=[0;0;1e-10];&#10;      [t,x]=ode45('lorenzeq',[0,t_final],x0);&#10;      plot(t,x),&#10;      figure;  &#10;      plot3(x(:,1),x(:,2),x(:,3));&#10;      axis([10 42 -20 20 -20 25]); &#10;\end{verbatim}&#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433"/>
  <p:tag name="PICTUREFILESIZE" val="17572"/>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begin{verbatim}&#10;   function xdot = lorenzeq(t,x)&#10;   xdot=[-8/3*x(1)+x(2)*x(3);&#10;         -10*x(2)+10*x(3);&#10;         -x(1)*x(2)+28*x(2)-x(3)];&#10;\end{verbatim}&#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319"/>
  <p:tag name="PICTUREFILESIZE" val="12575"/>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求解~Lorenz 模型的状态方程，&#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253"/>
  <p:tag name="PICTUREFILESIZE" val="5030"/>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beta=8/3,\rho=10,$&#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130.75"/>
  <p:tag name="PICTUREFILESIZE" val="1875"/>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sigma=28$&#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55.875"/>
  <p:tag name="PICTUREFILESIZE" val="975"/>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初值为~$x_1(0)=x_2(0)=0, ~x_3(0)=\epsilon$,&#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301"/>
  <p:tag name="PICTUREFILESIZE" val="3947"/>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stretcha&#10;\left\{&#10;\begin{array}{l}&#10;\dot x_1(t) = -\beta x_1(t) + x_2(t)x_3(t) \\&#10;\dot x_2(t) = -\rho x_2(t) + \rho x_3(t) \\&#10;\dot x_3(t) = -x_1(t)x_2(t) + \sigma x_2(t) -x_3(t)&#10;\end{array} \right.&#10;$$&#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298.75"/>
  <p:tag name="PICTUREFILESIZE" val="9777"/>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stretcha\left\{\begin{array}{l}&#10;\D x''(t)+2x'(t)=x(t)+2y(t)-\e^{-t}\\&#10;\D y'(t) = 4x(t)+3y(t)+4\e^{-t}&#10;\end{array}\right.$$&#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283.875"/>
  <p:tag name="PICTUREFILESIZE" val="6569"/>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要求用~\texttt{inline()}~函数描述该方程&#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291.875"/>
  <p:tag name="PICTUREFILESIZE" val="5463"/>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epsilon=10^{-10}$，&#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85.875"/>
  <p:tag name="PICTUREFILESIZE" val="1183"/>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begin{verbatim}&#10;   &gt;&gt; t_final=100; x0=[0;0;1e-10]; &#10;      [t,x]=ode45(f1,[0,t_final],x0);&#10;      plot(t,x), figure;&#10;      plot3(x(:,1),x(:,2),x(:,3));&#10;      axis([10 42 -20 20 -20 25]);&#10;\end{verbatim}&#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349.875"/>
  <p:tag name="PICTUREFILESIZE" val="15126"/>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begin{verbatim}&#10;   &gt;&gt; f1=inline(['[-8/3*x(1)+x(2)*x(3);...&#10;      -10*x(2)+10*x(3);',...&#10;      '-x(1)*x(2)+28*x(2)-x(3)]'],'t','x');&#10;\end{verbatim}&#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411.875"/>
  <p:tag name="PICTUREFILESIZE" val="10826"/>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step 1$:&#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49"/>
  <p:tag name="PICTUREFILESIZE" val="1069"/>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step 2$:&#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49"/>
  <p:tag name="PICTUREFILESIZE" val="1177"/>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begin{verbatim}&#10;   &gt;&gt; [x,y]=dsolve('D2x+2*Dx=x+2*y-exp(-t)',...&#10;                   'Dy=4*x+3*y+4*exp(-t)')&#10;\end{verbatim}&#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453.875"/>
  <p:tag name="PICTUREFILESIZE" val="774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用~\texttt{dsolve()}~函数求解~Van der Pol~方程&#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338.875"/>
  <p:tag name="PICTUREFILESIZE" val="5856"/>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begin{verbatim}&#10;   &gt;&gt; syms y mu; &#10;      y=dsolve('D2y+mu*(y^2-1)*Dy+y')&#10;   &#10;\end{verbatim}&#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350.875"/>
  <p:tag name="PICTUREFILESIZE" val="577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求解~Lorenz 模型的状态方程，&#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253"/>
  <p:tag name="PICTUREFILESIZE" val="5030"/>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beta=8/3,\rho=10,$&#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130.75"/>
  <p:tag name="PICTUREFILESIZE" val="18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sigma=28$&#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55.875"/>
  <p:tag name="PICTUREFILESIZE" val="97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CJK}&#10;\input{booktmp}&#10;\usepackage{txfonts}&#10;\begin{document}&#10;\color{nearwhite}&#10;\begin{CJK*}{GBK}{song}&#10;,初值为~$x_1(0)=x_2(0)=0, ~x_3(0)=\epsilon$,&#10;\end{CJK*}&#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ALLOWFONTSUBSTITUTION" val="False"/>
  <p:tag name="BITMAPFORMAT" val="png16m"/>
  <p:tag name="ORIGWIDTH" val="301"/>
  <p:tag name="PICTUREFILESIZE" val="3947"/>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514</TotalTime>
  <Words>3872</Words>
  <Application>Microsoft Office PowerPoint</Application>
  <PresentationFormat>全屏显示(4:3)</PresentationFormat>
  <Paragraphs>450</Paragraphs>
  <Slides>148</Slides>
  <Notes>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148</vt:i4>
      </vt:variant>
    </vt:vector>
  </HeadingPairs>
  <TitlesOfParts>
    <vt:vector size="152" baseType="lpstr">
      <vt:lpstr>默认设计模板</vt:lpstr>
      <vt:lpstr>公式</vt:lpstr>
      <vt:lpstr>Equation</vt:lpstr>
      <vt:lpstr>文档</vt:lpstr>
      <vt:lpstr>2020暑期培训 微分方程模型</vt:lpstr>
      <vt:lpstr>PowerPoint 演示文稿</vt:lpstr>
      <vt:lpstr>一、微分方程模型建模思想</vt:lpstr>
      <vt:lpstr>建立微分方程模型的一般准则</vt:lpstr>
      <vt:lpstr>PowerPoint 演示文稿</vt:lpstr>
      <vt:lpstr>PowerPoint 演示文稿</vt:lpstr>
      <vt:lpstr>PowerPoint 演示文稿</vt:lpstr>
      <vt:lpstr>PowerPoint 演示文稿</vt:lpstr>
      <vt:lpstr>PowerPoint 演示文稿</vt:lpstr>
      <vt:lpstr>二、基本理论</vt:lpstr>
      <vt:lpstr>        （3.3）</vt:lpstr>
      <vt:lpstr>PowerPoint 演示文稿</vt:lpstr>
      <vt:lpstr>PowerPoint 演示文稿</vt:lpstr>
      <vt:lpstr>一阶方程的平衡点及稳定性 </vt:lpstr>
      <vt:lpstr>方程组的平衡点及稳定性</vt:lpstr>
      <vt:lpstr>平衡点讨论</vt:lpstr>
      <vt:lpstr>PowerPoint 演示文稿</vt:lpstr>
      <vt:lpstr>三、微分方程的数值解</vt:lpstr>
      <vt:lpstr>Euler 折线法</vt:lpstr>
      <vt:lpstr>微分方程数值解 的基本思路</vt:lpstr>
      <vt:lpstr>Runge-Kutta 方法</vt:lpstr>
      <vt:lpstr>二阶 R－K 方法</vt:lpstr>
      <vt:lpstr>Matlab 解初值问题</vt:lpstr>
      <vt:lpstr>dsolve 求解析解</vt:lpstr>
      <vt:lpstr>dsolve 的使用</vt:lpstr>
      <vt:lpstr>dsolve 举例</vt:lpstr>
      <vt:lpstr>dsolve 举例</vt:lpstr>
      <vt:lpstr>dsolve 举例</vt:lpstr>
      <vt:lpstr>Matlab函数数值求解</vt:lpstr>
      <vt:lpstr>Matlab提供的ODE求解器</vt:lpstr>
      <vt:lpstr>参数说明</vt:lpstr>
      <vt:lpstr>数值求解举例</vt:lpstr>
      <vt:lpstr>数值求解举例</vt:lpstr>
      <vt:lpstr>Matlab 求解微分方程小结</vt:lpstr>
      <vt:lpstr>PowerPoint 演示文稿</vt:lpstr>
      <vt:lpstr>PowerPoint 演示文稿</vt:lpstr>
      <vt:lpstr>PowerPoint 演示文稿</vt:lpstr>
      <vt:lpstr>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从图上可以看到预测值与实际值比较接近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个人电脑</dc:creator>
  <cp:lastModifiedBy>Windows 用户</cp:lastModifiedBy>
  <cp:revision>177</cp:revision>
  <cp:lastPrinted>1601-01-01T00:00:00Z</cp:lastPrinted>
  <dcterms:created xsi:type="dcterms:W3CDTF">1601-01-01T00:00:00Z</dcterms:created>
  <dcterms:modified xsi:type="dcterms:W3CDTF">2020-07-13T03:09:28Z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